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95" r:id="rId6"/>
    <p:sldId id="293" r:id="rId7"/>
    <p:sldId id="296" r:id="rId8"/>
    <p:sldId id="301" r:id="rId9"/>
    <p:sldId id="315" r:id="rId10"/>
    <p:sldId id="317" r:id="rId11"/>
    <p:sldId id="318" r:id="rId12"/>
    <p:sldId id="270" r:id="rId13"/>
    <p:sldId id="316" r:id="rId14"/>
    <p:sldId id="320" r:id="rId15"/>
    <p:sldId id="288" r:id="rId16"/>
    <p:sldId id="304" r:id="rId17"/>
    <p:sldId id="312" r:id="rId18"/>
    <p:sldId id="311" r:id="rId19"/>
    <p:sldId id="334" r:id="rId20"/>
    <p:sldId id="302" r:id="rId21"/>
    <p:sldId id="303" r:id="rId22"/>
    <p:sldId id="313" r:id="rId23"/>
    <p:sldId id="338" r:id="rId24"/>
    <p:sldId id="336" r:id="rId25"/>
    <p:sldId id="330" r:id="rId26"/>
    <p:sldId id="337" r:id="rId27"/>
    <p:sldId id="275" r:id="rId28"/>
    <p:sldId id="335" r:id="rId29"/>
    <p:sldId id="331" r:id="rId30"/>
    <p:sldId id="332" r:id="rId31"/>
    <p:sldId id="333" r:id="rId32"/>
    <p:sldId id="300" r:id="rId33"/>
    <p:sldId id="28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AEAEA"/>
    <a:srgbClr val="2D353E"/>
    <a:srgbClr val="2D333D"/>
    <a:srgbClr val="242D36"/>
    <a:srgbClr val="202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249" autoAdjust="0"/>
  </p:normalViewPr>
  <p:slideViewPr>
    <p:cSldViewPr snapToGrid="0">
      <p:cViewPr varScale="1">
        <p:scale>
          <a:sx n="114" d="100"/>
          <a:sy n="114" d="100"/>
        </p:scale>
        <p:origin x="426" y="9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C15E3-C522-4DED-BF43-32B140076F5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6809FA7-3252-4AD1-A814-439CF868F979}">
      <dgm:prSet phldrT="[文本]" custT="1"/>
      <dgm:spPr/>
      <dgm:t>
        <a:bodyPr/>
        <a:lstStyle/>
        <a:p>
          <a:r>
            <a:rPr lang="zh-CN" altLang="en-US" sz="2800" kern="1200">
              <a:solidFill>
                <a:prstClr val="white"/>
              </a:solidFill>
              <a:latin typeface="Arial" panose="020F0502020204030204"/>
              <a:ea typeface="Microsoft YaHei"/>
              <a:cs typeface="+mn-cs"/>
              <a:sym typeface="+mn-lt"/>
            </a:rPr>
            <a:t>歌唱评价</a:t>
          </a:r>
          <a:r>
            <a:rPr lang="zh-CN" altLang="en-US" sz="2800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  <a:sym typeface="+mn-lt"/>
            </a:rPr>
            <a:t>系统</a:t>
          </a:r>
          <a:endParaRPr lang="zh-CN" altLang="en-US" sz="2800" kern="1200" dirty="0">
            <a:solidFill>
              <a:prstClr val="white"/>
            </a:solidFill>
            <a:latin typeface="Arial" panose="020F0502020204030204"/>
            <a:ea typeface="Microsoft YaHei"/>
            <a:cs typeface="+mn-cs"/>
          </a:endParaRPr>
        </a:p>
      </dgm:t>
    </dgm:pt>
    <dgm:pt modelId="{FFFF3553-5CDB-4060-9EDB-033A94C046D8}" type="parTrans" cxnId="{1A728461-4EAC-4F50-9DC9-C76FB205E18C}">
      <dgm:prSet/>
      <dgm:spPr/>
      <dgm:t>
        <a:bodyPr/>
        <a:lstStyle/>
        <a:p>
          <a:endParaRPr lang="zh-CN" altLang="en-US"/>
        </a:p>
      </dgm:t>
    </dgm:pt>
    <dgm:pt modelId="{8EF4D813-DA3E-4585-A2B6-51D58EF06435}" type="sibTrans" cxnId="{1A728461-4EAC-4F50-9DC9-C76FB205E18C}">
      <dgm:prSet/>
      <dgm:spPr/>
      <dgm:t>
        <a:bodyPr/>
        <a:lstStyle/>
        <a:p>
          <a:endParaRPr lang="zh-CN" altLang="en-US"/>
        </a:p>
      </dgm:t>
    </dgm:pt>
    <dgm:pt modelId="{AED9FE5E-3B63-4AFD-8979-F2659A644EBE}">
      <dgm:prSet phldrT="[文本]" custT="1"/>
      <dgm:spPr/>
      <dgm:t>
        <a:bodyPr/>
        <a:lstStyle/>
        <a:p>
          <a:r>
            <a:rPr lang="zh-CN" altLang="en-US" sz="2000" b="1" dirty="0"/>
            <a:t>手机端</a:t>
          </a:r>
          <a:endParaRPr lang="en-US" altLang="zh-CN" sz="2000" b="1" dirty="0"/>
        </a:p>
        <a:p>
          <a:r>
            <a:rPr lang="zh-CN" altLang="en-US" sz="2000"/>
            <a:t>乐谱分析子系统</a:t>
          </a:r>
          <a:endParaRPr lang="zh-CN" altLang="en-US" sz="2000" dirty="0"/>
        </a:p>
      </dgm:t>
    </dgm:pt>
    <dgm:pt modelId="{CB3A27D6-04E8-4DCD-A4C6-95025232FDE9}" type="parTrans" cxnId="{2DF5C42D-A8DE-4A95-9CF0-D3E8FB01607C}">
      <dgm:prSet/>
      <dgm:spPr/>
      <dgm:t>
        <a:bodyPr/>
        <a:lstStyle/>
        <a:p>
          <a:endParaRPr lang="zh-CN" altLang="en-US" sz="2000"/>
        </a:p>
      </dgm:t>
    </dgm:pt>
    <dgm:pt modelId="{67A71AE0-B2F9-460C-87B2-FC4903BFFF32}" type="sibTrans" cxnId="{2DF5C42D-A8DE-4A95-9CF0-D3E8FB01607C}">
      <dgm:prSet/>
      <dgm:spPr/>
      <dgm:t>
        <a:bodyPr/>
        <a:lstStyle/>
        <a:p>
          <a:endParaRPr lang="zh-CN" altLang="en-US"/>
        </a:p>
      </dgm:t>
    </dgm:pt>
    <dgm:pt modelId="{2CEE785C-D01D-4BBD-97E3-A0AE98B2A75B}">
      <dgm:prSet phldrT="[文本]" custT="1"/>
      <dgm:spPr/>
      <dgm:t>
        <a:bodyPr/>
        <a:lstStyle/>
        <a:p>
          <a:r>
            <a:rPr lang="zh-CN" altLang="en-US" sz="2000" b="1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云端</a:t>
          </a:r>
          <a:endParaRPr lang="en-US" altLang="zh-CN" sz="2000" b="1" kern="1200" dirty="0">
            <a:solidFill>
              <a:prstClr val="white"/>
            </a:solidFill>
            <a:latin typeface="Arial" panose="020F0502020204030204"/>
            <a:ea typeface="Microsoft YaHei"/>
            <a:cs typeface="+mn-cs"/>
          </a:endParaRPr>
        </a:p>
        <a:p>
          <a:r>
            <a:rPr lang="en-US" altLang="zh-CN" sz="2000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AI</a:t>
          </a:r>
          <a:r>
            <a:rPr lang="zh-CN" altLang="en-US" sz="2000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人声伴奏分离</a:t>
          </a:r>
        </a:p>
      </dgm:t>
    </dgm:pt>
    <dgm:pt modelId="{CEADDE8F-6D96-4A97-BE13-F620FE5D4062}" type="parTrans" cxnId="{9182D49C-301F-49C8-8276-D462645BC5B7}">
      <dgm:prSet/>
      <dgm:spPr/>
      <dgm:t>
        <a:bodyPr/>
        <a:lstStyle/>
        <a:p>
          <a:endParaRPr lang="zh-CN" altLang="en-US" sz="2000"/>
        </a:p>
      </dgm:t>
    </dgm:pt>
    <dgm:pt modelId="{DDFEA4C9-5375-48B9-9042-50DD3FF39973}" type="sibTrans" cxnId="{9182D49C-301F-49C8-8276-D462645BC5B7}">
      <dgm:prSet/>
      <dgm:spPr/>
      <dgm:t>
        <a:bodyPr/>
        <a:lstStyle/>
        <a:p>
          <a:endParaRPr lang="zh-CN" altLang="en-US"/>
        </a:p>
      </dgm:t>
    </dgm:pt>
    <dgm:pt modelId="{56AFD38A-5BBD-4440-91D3-533A6AD74FE2}">
      <dgm:prSet phldrT="[文本]" custT="1"/>
      <dgm:spPr/>
      <dgm:t>
        <a:bodyPr/>
        <a:lstStyle/>
        <a:p>
          <a:r>
            <a:rPr lang="zh-CN" altLang="en-US" sz="2000" b="1" dirty="0"/>
            <a:t>跨平台</a:t>
          </a:r>
          <a:endParaRPr lang="en-US" altLang="zh-CN" sz="2000" b="1" dirty="0"/>
        </a:p>
        <a:p>
          <a:r>
            <a:rPr lang="zh-CN" altLang="en-US" sz="2000" dirty="0"/>
            <a:t>旋律提取子系统</a:t>
          </a:r>
        </a:p>
      </dgm:t>
    </dgm:pt>
    <dgm:pt modelId="{8E4E5A30-26C6-4ECF-89A4-E005A2530C88}" type="parTrans" cxnId="{428DF722-AAE7-45F1-B457-5E28EE41FB75}">
      <dgm:prSet/>
      <dgm:spPr/>
      <dgm:t>
        <a:bodyPr/>
        <a:lstStyle/>
        <a:p>
          <a:endParaRPr lang="zh-CN" altLang="en-US"/>
        </a:p>
      </dgm:t>
    </dgm:pt>
    <dgm:pt modelId="{269DAFE6-6E6C-4134-97D1-13CF8D75EB23}" type="sibTrans" cxnId="{428DF722-AAE7-45F1-B457-5E28EE41FB75}">
      <dgm:prSet/>
      <dgm:spPr/>
      <dgm:t>
        <a:bodyPr/>
        <a:lstStyle/>
        <a:p>
          <a:endParaRPr lang="zh-CN" altLang="en-US"/>
        </a:p>
      </dgm:t>
    </dgm:pt>
    <dgm:pt modelId="{6974BB29-F9AB-4861-A7AA-4B6274C89F1D}" type="pres">
      <dgm:prSet presAssocID="{81BC15E3-C522-4DED-BF43-32B140076F5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C3F4242-D77D-415A-94A2-44BCF8623C69}" type="pres">
      <dgm:prSet presAssocID="{16809FA7-3252-4AD1-A814-439CF868F979}" presName="hierRoot1" presStyleCnt="0">
        <dgm:presLayoutVars>
          <dgm:hierBranch val="init"/>
        </dgm:presLayoutVars>
      </dgm:prSet>
      <dgm:spPr/>
    </dgm:pt>
    <dgm:pt modelId="{C5EEB6F2-904E-491B-91B9-7347F39052FA}" type="pres">
      <dgm:prSet presAssocID="{16809FA7-3252-4AD1-A814-439CF868F979}" presName="rootComposite1" presStyleCnt="0"/>
      <dgm:spPr/>
    </dgm:pt>
    <dgm:pt modelId="{71E0CA03-28E2-41E9-AAB8-37BB01C5E464}" type="pres">
      <dgm:prSet presAssocID="{16809FA7-3252-4AD1-A814-439CF868F979}" presName="rootText1" presStyleLbl="node0" presStyleIdx="0" presStyleCnt="1">
        <dgm:presLayoutVars>
          <dgm:chPref val="3"/>
        </dgm:presLayoutVars>
      </dgm:prSet>
      <dgm:spPr/>
    </dgm:pt>
    <dgm:pt modelId="{45931C0C-91ED-4A4C-B4F0-8C8A9D77F0C0}" type="pres">
      <dgm:prSet presAssocID="{16809FA7-3252-4AD1-A814-439CF868F979}" presName="rootConnector1" presStyleLbl="node1" presStyleIdx="0" presStyleCnt="0"/>
      <dgm:spPr/>
    </dgm:pt>
    <dgm:pt modelId="{667732F5-BBB5-4E14-B0D6-B1FFB42B9B17}" type="pres">
      <dgm:prSet presAssocID="{16809FA7-3252-4AD1-A814-439CF868F979}" presName="hierChild2" presStyleCnt="0"/>
      <dgm:spPr/>
    </dgm:pt>
    <dgm:pt modelId="{9C62BE59-594F-42CA-8A6C-4F35D7A90D1B}" type="pres">
      <dgm:prSet presAssocID="{CEADDE8F-6D96-4A97-BE13-F620FE5D4062}" presName="Name37" presStyleLbl="parChTrans1D2" presStyleIdx="0" presStyleCnt="3"/>
      <dgm:spPr/>
    </dgm:pt>
    <dgm:pt modelId="{232870DE-DFCC-43FE-9F97-99BC08911EC0}" type="pres">
      <dgm:prSet presAssocID="{2CEE785C-D01D-4BBD-97E3-A0AE98B2A75B}" presName="hierRoot2" presStyleCnt="0">
        <dgm:presLayoutVars>
          <dgm:hierBranch val="init"/>
        </dgm:presLayoutVars>
      </dgm:prSet>
      <dgm:spPr/>
    </dgm:pt>
    <dgm:pt modelId="{0E410A2C-DBD6-4635-94BC-64C1CCCB29DD}" type="pres">
      <dgm:prSet presAssocID="{2CEE785C-D01D-4BBD-97E3-A0AE98B2A75B}" presName="rootComposite" presStyleCnt="0"/>
      <dgm:spPr/>
    </dgm:pt>
    <dgm:pt modelId="{2AF4A9D9-1ADA-48B5-8D6C-117541EFFC7D}" type="pres">
      <dgm:prSet presAssocID="{2CEE785C-D01D-4BBD-97E3-A0AE98B2A75B}" presName="rootText" presStyleLbl="node2" presStyleIdx="0" presStyleCnt="3">
        <dgm:presLayoutVars>
          <dgm:chPref val="3"/>
        </dgm:presLayoutVars>
      </dgm:prSet>
      <dgm:spPr/>
    </dgm:pt>
    <dgm:pt modelId="{82C4CEF5-DCE6-46EC-A09E-2258E0382F4D}" type="pres">
      <dgm:prSet presAssocID="{2CEE785C-D01D-4BBD-97E3-A0AE98B2A75B}" presName="rootConnector" presStyleLbl="node2" presStyleIdx="0" presStyleCnt="3"/>
      <dgm:spPr/>
    </dgm:pt>
    <dgm:pt modelId="{8A9EF9FE-FE52-48BD-8BF7-C6A9759D05E6}" type="pres">
      <dgm:prSet presAssocID="{2CEE785C-D01D-4BBD-97E3-A0AE98B2A75B}" presName="hierChild4" presStyleCnt="0"/>
      <dgm:spPr/>
    </dgm:pt>
    <dgm:pt modelId="{7432A216-1D5B-479A-91A7-C92815756103}" type="pres">
      <dgm:prSet presAssocID="{2CEE785C-D01D-4BBD-97E3-A0AE98B2A75B}" presName="hierChild5" presStyleCnt="0"/>
      <dgm:spPr/>
    </dgm:pt>
    <dgm:pt modelId="{FA61DE5E-B5DA-45FE-82E4-8B3A827B26CE}" type="pres">
      <dgm:prSet presAssocID="{CB3A27D6-04E8-4DCD-A4C6-95025232FDE9}" presName="Name37" presStyleLbl="parChTrans1D2" presStyleIdx="1" presStyleCnt="3"/>
      <dgm:spPr/>
    </dgm:pt>
    <dgm:pt modelId="{EFE68178-FC21-4F62-A61F-9BFD07915F2D}" type="pres">
      <dgm:prSet presAssocID="{AED9FE5E-3B63-4AFD-8979-F2659A644EBE}" presName="hierRoot2" presStyleCnt="0">
        <dgm:presLayoutVars>
          <dgm:hierBranch val="init"/>
        </dgm:presLayoutVars>
      </dgm:prSet>
      <dgm:spPr/>
    </dgm:pt>
    <dgm:pt modelId="{94796BFD-65C6-4635-8AD5-8F439CA39EAD}" type="pres">
      <dgm:prSet presAssocID="{AED9FE5E-3B63-4AFD-8979-F2659A644EBE}" presName="rootComposite" presStyleCnt="0"/>
      <dgm:spPr/>
    </dgm:pt>
    <dgm:pt modelId="{41C6DDA2-B79D-4F88-B3CC-B4399654FF45}" type="pres">
      <dgm:prSet presAssocID="{AED9FE5E-3B63-4AFD-8979-F2659A644EBE}" presName="rootText" presStyleLbl="node2" presStyleIdx="1" presStyleCnt="3">
        <dgm:presLayoutVars>
          <dgm:chPref val="3"/>
        </dgm:presLayoutVars>
      </dgm:prSet>
      <dgm:spPr/>
    </dgm:pt>
    <dgm:pt modelId="{337A730F-4F7D-451B-8A2F-48D8EF720D3A}" type="pres">
      <dgm:prSet presAssocID="{AED9FE5E-3B63-4AFD-8979-F2659A644EBE}" presName="rootConnector" presStyleLbl="node2" presStyleIdx="1" presStyleCnt="3"/>
      <dgm:spPr/>
    </dgm:pt>
    <dgm:pt modelId="{A4992158-D391-4159-AEBB-44CA29A4FCBD}" type="pres">
      <dgm:prSet presAssocID="{AED9FE5E-3B63-4AFD-8979-F2659A644EBE}" presName="hierChild4" presStyleCnt="0"/>
      <dgm:spPr/>
    </dgm:pt>
    <dgm:pt modelId="{629DC7F6-CA75-454B-AD75-8B809CBE08C7}" type="pres">
      <dgm:prSet presAssocID="{AED9FE5E-3B63-4AFD-8979-F2659A644EBE}" presName="hierChild5" presStyleCnt="0"/>
      <dgm:spPr/>
    </dgm:pt>
    <dgm:pt modelId="{F9D32CC0-8B22-4666-86F6-3A3776F3BE98}" type="pres">
      <dgm:prSet presAssocID="{8E4E5A30-26C6-4ECF-89A4-E005A2530C88}" presName="Name37" presStyleLbl="parChTrans1D2" presStyleIdx="2" presStyleCnt="3"/>
      <dgm:spPr/>
    </dgm:pt>
    <dgm:pt modelId="{2FD8F030-E589-4B55-9418-B27242DCE4B8}" type="pres">
      <dgm:prSet presAssocID="{56AFD38A-5BBD-4440-91D3-533A6AD74FE2}" presName="hierRoot2" presStyleCnt="0">
        <dgm:presLayoutVars>
          <dgm:hierBranch val="init"/>
        </dgm:presLayoutVars>
      </dgm:prSet>
      <dgm:spPr/>
    </dgm:pt>
    <dgm:pt modelId="{E72B25A6-7C15-4823-B660-E09568D32814}" type="pres">
      <dgm:prSet presAssocID="{56AFD38A-5BBD-4440-91D3-533A6AD74FE2}" presName="rootComposite" presStyleCnt="0"/>
      <dgm:spPr/>
    </dgm:pt>
    <dgm:pt modelId="{DC685502-A388-49A2-8712-F9DDBCE5858A}" type="pres">
      <dgm:prSet presAssocID="{56AFD38A-5BBD-4440-91D3-533A6AD74FE2}" presName="rootText" presStyleLbl="node2" presStyleIdx="2" presStyleCnt="3">
        <dgm:presLayoutVars>
          <dgm:chPref val="3"/>
        </dgm:presLayoutVars>
      </dgm:prSet>
      <dgm:spPr/>
    </dgm:pt>
    <dgm:pt modelId="{86238F3F-E23D-4E39-9C80-F6A2B1A2345C}" type="pres">
      <dgm:prSet presAssocID="{56AFD38A-5BBD-4440-91D3-533A6AD74FE2}" presName="rootConnector" presStyleLbl="node2" presStyleIdx="2" presStyleCnt="3"/>
      <dgm:spPr/>
    </dgm:pt>
    <dgm:pt modelId="{320E1290-21B0-4780-903D-B1204D5A7394}" type="pres">
      <dgm:prSet presAssocID="{56AFD38A-5BBD-4440-91D3-533A6AD74FE2}" presName="hierChild4" presStyleCnt="0"/>
      <dgm:spPr/>
    </dgm:pt>
    <dgm:pt modelId="{D933EA3E-BD5A-4658-814A-B209A0FBFCA1}" type="pres">
      <dgm:prSet presAssocID="{56AFD38A-5BBD-4440-91D3-533A6AD74FE2}" presName="hierChild5" presStyleCnt="0"/>
      <dgm:spPr/>
    </dgm:pt>
    <dgm:pt modelId="{C6A70450-CDFF-401A-8559-88AF3E1B40A9}" type="pres">
      <dgm:prSet presAssocID="{16809FA7-3252-4AD1-A814-439CF868F979}" presName="hierChild3" presStyleCnt="0"/>
      <dgm:spPr/>
    </dgm:pt>
  </dgm:ptLst>
  <dgm:cxnLst>
    <dgm:cxn modelId="{27D48A0A-BBE9-48DF-8B69-0719DA163E1F}" type="presOf" srcId="{56AFD38A-5BBD-4440-91D3-533A6AD74FE2}" destId="{DC685502-A388-49A2-8712-F9DDBCE5858A}" srcOrd="0" destOrd="0" presId="urn:microsoft.com/office/officeart/2005/8/layout/orgChart1"/>
    <dgm:cxn modelId="{F2704F0B-FF06-4B34-9A74-BEB9CB8ACC58}" type="presOf" srcId="{2CEE785C-D01D-4BBD-97E3-A0AE98B2A75B}" destId="{82C4CEF5-DCE6-46EC-A09E-2258E0382F4D}" srcOrd="1" destOrd="0" presId="urn:microsoft.com/office/officeart/2005/8/layout/orgChart1"/>
    <dgm:cxn modelId="{6947940E-101A-403E-B5D0-BDC7518A9616}" type="presOf" srcId="{CEADDE8F-6D96-4A97-BE13-F620FE5D4062}" destId="{9C62BE59-594F-42CA-8A6C-4F35D7A90D1B}" srcOrd="0" destOrd="0" presId="urn:microsoft.com/office/officeart/2005/8/layout/orgChart1"/>
    <dgm:cxn modelId="{428DF722-AAE7-45F1-B457-5E28EE41FB75}" srcId="{16809FA7-3252-4AD1-A814-439CF868F979}" destId="{56AFD38A-5BBD-4440-91D3-533A6AD74FE2}" srcOrd="2" destOrd="0" parTransId="{8E4E5A30-26C6-4ECF-89A4-E005A2530C88}" sibTransId="{269DAFE6-6E6C-4134-97D1-13CF8D75EB23}"/>
    <dgm:cxn modelId="{2DF5C42D-A8DE-4A95-9CF0-D3E8FB01607C}" srcId="{16809FA7-3252-4AD1-A814-439CF868F979}" destId="{AED9FE5E-3B63-4AFD-8979-F2659A644EBE}" srcOrd="1" destOrd="0" parTransId="{CB3A27D6-04E8-4DCD-A4C6-95025232FDE9}" sibTransId="{67A71AE0-B2F9-460C-87B2-FC4903BFFF32}"/>
    <dgm:cxn modelId="{1A728461-4EAC-4F50-9DC9-C76FB205E18C}" srcId="{81BC15E3-C522-4DED-BF43-32B140076F5A}" destId="{16809FA7-3252-4AD1-A814-439CF868F979}" srcOrd="0" destOrd="0" parTransId="{FFFF3553-5CDB-4060-9EDB-033A94C046D8}" sibTransId="{8EF4D813-DA3E-4585-A2B6-51D58EF06435}"/>
    <dgm:cxn modelId="{33BD9464-53F0-414A-B22B-4A8588A73A1B}" type="presOf" srcId="{AED9FE5E-3B63-4AFD-8979-F2659A644EBE}" destId="{41C6DDA2-B79D-4F88-B3CC-B4399654FF45}" srcOrd="0" destOrd="0" presId="urn:microsoft.com/office/officeart/2005/8/layout/orgChart1"/>
    <dgm:cxn modelId="{D5DFA464-0E80-47C7-BCB4-7006C1EB0FD5}" type="presOf" srcId="{2CEE785C-D01D-4BBD-97E3-A0AE98B2A75B}" destId="{2AF4A9D9-1ADA-48B5-8D6C-117541EFFC7D}" srcOrd="0" destOrd="0" presId="urn:microsoft.com/office/officeart/2005/8/layout/orgChart1"/>
    <dgm:cxn modelId="{23479957-CAE6-4AA6-9CB3-0F35077AC5B8}" type="presOf" srcId="{8E4E5A30-26C6-4ECF-89A4-E005A2530C88}" destId="{F9D32CC0-8B22-4666-86F6-3A3776F3BE98}" srcOrd="0" destOrd="0" presId="urn:microsoft.com/office/officeart/2005/8/layout/orgChart1"/>
    <dgm:cxn modelId="{8739028D-9DE3-4909-9A1B-0E5F47682702}" type="presOf" srcId="{16809FA7-3252-4AD1-A814-439CF868F979}" destId="{71E0CA03-28E2-41E9-AAB8-37BB01C5E464}" srcOrd="0" destOrd="0" presId="urn:microsoft.com/office/officeart/2005/8/layout/orgChart1"/>
    <dgm:cxn modelId="{BB68949B-6B2E-4109-A61B-53D58BD6FB79}" type="presOf" srcId="{81BC15E3-C522-4DED-BF43-32B140076F5A}" destId="{6974BB29-F9AB-4861-A7AA-4B6274C89F1D}" srcOrd="0" destOrd="0" presId="urn:microsoft.com/office/officeart/2005/8/layout/orgChart1"/>
    <dgm:cxn modelId="{9182D49C-301F-49C8-8276-D462645BC5B7}" srcId="{16809FA7-3252-4AD1-A814-439CF868F979}" destId="{2CEE785C-D01D-4BBD-97E3-A0AE98B2A75B}" srcOrd="0" destOrd="0" parTransId="{CEADDE8F-6D96-4A97-BE13-F620FE5D4062}" sibTransId="{DDFEA4C9-5375-48B9-9042-50DD3FF39973}"/>
    <dgm:cxn modelId="{81C6CFC3-7695-491E-AA99-3AF4B80B829E}" type="presOf" srcId="{CB3A27D6-04E8-4DCD-A4C6-95025232FDE9}" destId="{FA61DE5E-B5DA-45FE-82E4-8B3A827B26CE}" srcOrd="0" destOrd="0" presId="urn:microsoft.com/office/officeart/2005/8/layout/orgChart1"/>
    <dgm:cxn modelId="{D273C3DB-AC31-4F43-8E6D-79FE85965B04}" type="presOf" srcId="{16809FA7-3252-4AD1-A814-439CF868F979}" destId="{45931C0C-91ED-4A4C-B4F0-8C8A9D77F0C0}" srcOrd="1" destOrd="0" presId="urn:microsoft.com/office/officeart/2005/8/layout/orgChart1"/>
    <dgm:cxn modelId="{2B5208DC-BE04-4F61-9D07-45E540DAF518}" type="presOf" srcId="{AED9FE5E-3B63-4AFD-8979-F2659A644EBE}" destId="{337A730F-4F7D-451B-8A2F-48D8EF720D3A}" srcOrd="1" destOrd="0" presId="urn:microsoft.com/office/officeart/2005/8/layout/orgChart1"/>
    <dgm:cxn modelId="{A9D58CF0-48A9-4C49-9B00-3ADA47C62940}" type="presOf" srcId="{56AFD38A-5BBD-4440-91D3-533A6AD74FE2}" destId="{86238F3F-E23D-4E39-9C80-F6A2B1A2345C}" srcOrd="1" destOrd="0" presId="urn:microsoft.com/office/officeart/2005/8/layout/orgChart1"/>
    <dgm:cxn modelId="{9B50A98A-ACD0-4170-91B2-16F1137CCCEF}" type="presParOf" srcId="{6974BB29-F9AB-4861-A7AA-4B6274C89F1D}" destId="{BC3F4242-D77D-415A-94A2-44BCF8623C69}" srcOrd="0" destOrd="0" presId="urn:microsoft.com/office/officeart/2005/8/layout/orgChart1"/>
    <dgm:cxn modelId="{E7B231FC-47F1-4304-AC90-27673B54E7E1}" type="presParOf" srcId="{BC3F4242-D77D-415A-94A2-44BCF8623C69}" destId="{C5EEB6F2-904E-491B-91B9-7347F39052FA}" srcOrd="0" destOrd="0" presId="urn:microsoft.com/office/officeart/2005/8/layout/orgChart1"/>
    <dgm:cxn modelId="{C21C6142-FEAD-4796-88F6-795BDABA2AF1}" type="presParOf" srcId="{C5EEB6F2-904E-491B-91B9-7347F39052FA}" destId="{71E0CA03-28E2-41E9-AAB8-37BB01C5E464}" srcOrd="0" destOrd="0" presId="urn:microsoft.com/office/officeart/2005/8/layout/orgChart1"/>
    <dgm:cxn modelId="{7491D2CC-9EB6-4365-88DE-ECDF4C503609}" type="presParOf" srcId="{C5EEB6F2-904E-491B-91B9-7347F39052FA}" destId="{45931C0C-91ED-4A4C-B4F0-8C8A9D77F0C0}" srcOrd="1" destOrd="0" presId="urn:microsoft.com/office/officeart/2005/8/layout/orgChart1"/>
    <dgm:cxn modelId="{FCD340B7-11C3-4378-A33D-46F4709FA8BE}" type="presParOf" srcId="{BC3F4242-D77D-415A-94A2-44BCF8623C69}" destId="{667732F5-BBB5-4E14-B0D6-B1FFB42B9B17}" srcOrd="1" destOrd="0" presId="urn:microsoft.com/office/officeart/2005/8/layout/orgChart1"/>
    <dgm:cxn modelId="{3C67CAD8-5DE0-4B3B-9BC9-51490EDCC0C3}" type="presParOf" srcId="{667732F5-BBB5-4E14-B0D6-B1FFB42B9B17}" destId="{9C62BE59-594F-42CA-8A6C-4F35D7A90D1B}" srcOrd="0" destOrd="0" presId="urn:microsoft.com/office/officeart/2005/8/layout/orgChart1"/>
    <dgm:cxn modelId="{AA8A2228-2057-4A9A-88D9-0D8A9DF206F9}" type="presParOf" srcId="{667732F5-BBB5-4E14-B0D6-B1FFB42B9B17}" destId="{232870DE-DFCC-43FE-9F97-99BC08911EC0}" srcOrd="1" destOrd="0" presId="urn:microsoft.com/office/officeart/2005/8/layout/orgChart1"/>
    <dgm:cxn modelId="{537790FA-82E5-4599-980F-79C14AFCD9CA}" type="presParOf" srcId="{232870DE-DFCC-43FE-9F97-99BC08911EC0}" destId="{0E410A2C-DBD6-4635-94BC-64C1CCCB29DD}" srcOrd="0" destOrd="0" presId="urn:microsoft.com/office/officeart/2005/8/layout/orgChart1"/>
    <dgm:cxn modelId="{D947725F-F94D-4591-9389-40B171AED01F}" type="presParOf" srcId="{0E410A2C-DBD6-4635-94BC-64C1CCCB29DD}" destId="{2AF4A9D9-1ADA-48B5-8D6C-117541EFFC7D}" srcOrd="0" destOrd="0" presId="urn:microsoft.com/office/officeart/2005/8/layout/orgChart1"/>
    <dgm:cxn modelId="{068329D0-5311-4579-8C39-D962D8E12A5D}" type="presParOf" srcId="{0E410A2C-DBD6-4635-94BC-64C1CCCB29DD}" destId="{82C4CEF5-DCE6-46EC-A09E-2258E0382F4D}" srcOrd="1" destOrd="0" presId="urn:microsoft.com/office/officeart/2005/8/layout/orgChart1"/>
    <dgm:cxn modelId="{BA31BF8E-9D78-4977-91D3-BAA362B9A2C4}" type="presParOf" srcId="{232870DE-DFCC-43FE-9F97-99BC08911EC0}" destId="{8A9EF9FE-FE52-48BD-8BF7-C6A9759D05E6}" srcOrd="1" destOrd="0" presId="urn:microsoft.com/office/officeart/2005/8/layout/orgChart1"/>
    <dgm:cxn modelId="{776E54B4-CC64-4FEF-B8E0-F307F3B05935}" type="presParOf" srcId="{232870DE-DFCC-43FE-9F97-99BC08911EC0}" destId="{7432A216-1D5B-479A-91A7-C92815756103}" srcOrd="2" destOrd="0" presId="urn:microsoft.com/office/officeart/2005/8/layout/orgChart1"/>
    <dgm:cxn modelId="{CF63640D-1ED2-42F1-89C7-4B93FA52E96F}" type="presParOf" srcId="{667732F5-BBB5-4E14-B0D6-B1FFB42B9B17}" destId="{FA61DE5E-B5DA-45FE-82E4-8B3A827B26CE}" srcOrd="2" destOrd="0" presId="urn:microsoft.com/office/officeart/2005/8/layout/orgChart1"/>
    <dgm:cxn modelId="{D101CC70-2FF3-468A-92B3-0C87B8BE2DF8}" type="presParOf" srcId="{667732F5-BBB5-4E14-B0D6-B1FFB42B9B17}" destId="{EFE68178-FC21-4F62-A61F-9BFD07915F2D}" srcOrd="3" destOrd="0" presId="urn:microsoft.com/office/officeart/2005/8/layout/orgChart1"/>
    <dgm:cxn modelId="{C8C691B3-099D-4EA9-8DCF-15C5ECB24DAF}" type="presParOf" srcId="{EFE68178-FC21-4F62-A61F-9BFD07915F2D}" destId="{94796BFD-65C6-4635-8AD5-8F439CA39EAD}" srcOrd="0" destOrd="0" presId="urn:microsoft.com/office/officeart/2005/8/layout/orgChart1"/>
    <dgm:cxn modelId="{F7C698AC-9766-4483-AF23-1C779D5E40E6}" type="presParOf" srcId="{94796BFD-65C6-4635-8AD5-8F439CA39EAD}" destId="{41C6DDA2-B79D-4F88-B3CC-B4399654FF45}" srcOrd="0" destOrd="0" presId="urn:microsoft.com/office/officeart/2005/8/layout/orgChart1"/>
    <dgm:cxn modelId="{1199274A-955F-4F62-AAAB-F7949EE7CAA2}" type="presParOf" srcId="{94796BFD-65C6-4635-8AD5-8F439CA39EAD}" destId="{337A730F-4F7D-451B-8A2F-48D8EF720D3A}" srcOrd="1" destOrd="0" presId="urn:microsoft.com/office/officeart/2005/8/layout/orgChart1"/>
    <dgm:cxn modelId="{2E67459A-284F-4EFC-ACD6-053CF8A4675D}" type="presParOf" srcId="{EFE68178-FC21-4F62-A61F-9BFD07915F2D}" destId="{A4992158-D391-4159-AEBB-44CA29A4FCBD}" srcOrd="1" destOrd="0" presId="urn:microsoft.com/office/officeart/2005/8/layout/orgChart1"/>
    <dgm:cxn modelId="{A9D75EBB-FDEF-47F0-872D-AFA8F929870D}" type="presParOf" srcId="{EFE68178-FC21-4F62-A61F-9BFD07915F2D}" destId="{629DC7F6-CA75-454B-AD75-8B809CBE08C7}" srcOrd="2" destOrd="0" presId="urn:microsoft.com/office/officeart/2005/8/layout/orgChart1"/>
    <dgm:cxn modelId="{AC85AF84-BEE9-4F6A-A30C-927247D1D91D}" type="presParOf" srcId="{667732F5-BBB5-4E14-B0D6-B1FFB42B9B17}" destId="{F9D32CC0-8B22-4666-86F6-3A3776F3BE98}" srcOrd="4" destOrd="0" presId="urn:microsoft.com/office/officeart/2005/8/layout/orgChart1"/>
    <dgm:cxn modelId="{ABAFAB70-20EB-488F-B853-92D8B05833B5}" type="presParOf" srcId="{667732F5-BBB5-4E14-B0D6-B1FFB42B9B17}" destId="{2FD8F030-E589-4B55-9418-B27242DCE4B8}" srcOrd="5" destOrd="0" presId="urn:microsoft.com/office/officeart/2005/8/layout/orgChart1"/>
    <dgm:cxn modelId="{CDE000DE-4362-4882-BF10-E4AD7F1BDE3A}" type="presParOf" srcId="{2FD8F030-E589-4B55-9418-B27242DCE4B8}" destId="{E72B25A6-7C15-4823-B660-E09568D32814}" srcOrd="0" destOrd="0" presId="urn:microsoft.com/office/officeart/2005/8/layout/orgChart1"/>
    <dgm:cxn modelId="{20874811-0E88-49EB-B51D-9FA72F7FE0DE}" type="presParOf" srcId="{E72B25A6-7C15-4823-B660-E09568D32814}" destId="{DC685502-A388-49A2-8712-F9DDBCE5858A}" srcOrd="0" destOrd="0" presId="urn:microsoft.com/office/officeart/2005/8/layout/orgChart1"/>
    <dgm:cxn modelId="{DF67C471-4934-419F-AB73-B0C3C547063F}" type="presParOf" srcId="{E72B25A6-7C15-4823-B660-E09568D32814}" destId="{86238F3F-E23D-4E39-9C80-F6A2B1A2345C}" srcOrd="1" destOrd="0" presId="urn:microsoft.com/office/officeart/2005/8/layout/orgChart1"/>
    <dgm:cxn modelId="{342B91D0-FBBE-4378-928F-D6854F328C0F}" type="presParOf" srcId="{2FD8F030-E589-4B55-9418-B27242DCE4B8}" destId="{320E1290-21B0-4780-903D-B1204D5A7394}" srcOrd="1" destOrd="0" presId="urn:microsoft.com/office/officeart/2005/8/layout/orgChart1"/>
    <dgm:cxn modelId="{6ECC36D0-7AAC-4E41-AE6F-17FC74A9E1B9}" type="presParOf" srcId="{2FD8F030-E589-4B55-9418-B27242DCE4B8}" destId="{D933EA3E-BD5A-4658-814A-B209A0FBFCA1}" srcOrd="2" destOrd="0" presId="urn:microsoft.com/office/officeart/2005/8/layout/orgChart1"/>
    <dgm:cxn modelId="{83241FC7-F868-4192-84C8-DC8D803C53C6}" type="presParOf" srcId="{BC3F4242-D77D-415A-94A2-44BCF8623C69}" destId="{C6A70450-CDFF-401A-8559-88AF3E1B40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0F1A4B-6B4B-48A7-B8C8-3A76A9E5C21D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7BF39C-275C-4273-937A-81537986CAD2}">
      <dgm:prSet phldrT="[文本]"/>
      <dgm:spPr/>
      <dgm:t>
        <a:bodyPr/>
        <a:lstStyle/>
        <a:p>
          <a:r>
            <a:rPr lang="zh-CN" altLang="en-US" dirty="0"/>
            <a:t>上传最新曲目到云端</a:t>
          </a:r>
        </a:p>
      </dgm:t>
    </dgm:pt>
    <dgm:pt modelId="{6B9BAA6E-A2E9-4FF5-B24B-E44352AB52E8}" type="sibTrans" cxnId="{E11CF000-F9DF-4A5B-B348-C475DF23CFE5}">
      <dgm:prSet/>
      <dgm:spPr/>
      <dgm:t>
        <a:bodyPr/>
        <a:lstStyle/>
        <a:p>
          <a:endParaRPr lang="zh-CN" altLang="en-US"/>
        </a:p>
      </dgm:t>
    </dgm:pt>
    <dgm:pt modelId="{59DE76FF-6B4C-4C03-9E77-86347ED63F64}" type="parTrans" cxnId="{E11CF000-F9DF-4A5B-B348-C475DF23CFE5}">
      <dgm:prSet/>
      <dgm:spPr/>
      <dgm:t>
        <a:bodyPr/>
        <a:lstStyle/>
        <a:p>
          <a:endParaRPr lang="zh-CN" altLang="en-US"/>
        </a:p>
      </dgm:t>
    </dgm:pt>
    <dgm:pt modelId="{156159E9-7EB3-4E53-9D26-D6A2B002E571}">
      <dgm:prSet phldrT="[文本]" custT="1"/>
      <dgm:spPr/>
      <dgm:t>
        <a:bodyPr/>
        <a:lstStyle/>
        <a:p>
          <a:r>
            <a:rPr lang="zh-CN" altLang="en-US" sz="2400" dirty="0"/>
            <a:t>云端</a:t>
          </a:r>
          <a:endParaRPr lang="en-US" altLang="zh-CN" sz="2400" dirty="0"/>
        </a:p>
        <a:p>
          <a:r>
            <a:rPr lang="zh-CN" altLang="en-US" sz="16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人声伴奏分离系统</a:t>
          </a:r>
          <a:endParaRPr lang="zh-CN" altLang="en-US" sz="1600" dirty="0"/>
        </a:p>
      </dgm:t>
    </dgm:pt>
    <dgm:pt modelId="{FBD9E522-0391-4542-88E7-5CC6F59A5791}" type="sibTrans" cxnId="{5D5999D2-CB42-496D-9D02-74405F50DF78}">
      <dgm:prSet/>
      <dgm:spPr/>
      <dgm:t>
        <a:bodyPr/>
        <a:lstStyle/>
        <a:p>
          <a:endParaRPr lang="zh-CN" altLang="en-US"/>
        </a:p>
      </dgm:t>
    </dgm:pt>
    <dgm:pt modelId="{45F9868F-213F-4D0A-BBEF-1B936EB591A3}" type="parTrans" cxnId="{5D5999D2-CB42-496D-9D02-74405F50DF78}">
      <dgm:prSet/>
      <dgm:spPr/>
      <dgm:t>
        <a:bodyPr/>
        <a:lstStyle/>
        <a:p>
          <a:endParaRPr lang="zh-CN" altLang="en-US"/>
        </a:p>
      </dgm:t>
    </dgm:pt>
    <dgm:pt modelId="{F21C4E59-8462-4ED5-B013-B3FCF6628378}">
      <dgm:prSet phldrT="[文本]"/>
      <dgm:spPr/>
      <dgm:t>
        <a:bodyPr/>
        <a:lstStyle/>
        <a:p>
          <a:r>
            <a:rPr lang="zh-CN" altLang="en-US" dirty="0"/>
            <a:t>卷积神经网络分离人声与伴奏</a:t>
          </a:r>
        </a:p>
      </dgm:t>
    </dgm:pt>
    <dgm:pt modelId="{4FBE5DDB-384B-47AC-AC35-43CD8D94E385}" type="sibTrans" cxnId="{9ABE2242-C821-42B1-969A-33B4EDC891AF}">
      <dgm:prSet/>
      <dgm:spPr/>
      <dgm:t>
        <a:bodyPr/>
        <a:lstStyle/>
        <a:p>
          <a:endParaRPr lang="zh-CN" altLang="en-US"/>
        </a:p>
      </dgm:t>
    </dgm:pt>
    <dgm:pt modelId="{B5812009-564C-44D4-A274-9627D6A6C3E7}" type="parTrans" cxnId="{9ABE2242-C821-42B1-969A-33B4EDC891AF}">
      <dgm:prSet/>
      <dgm:spPr/>
      <dgm:t>
        <a:bodyPr/>
        <a:lstStyle/>
        <a:p>
          <a:endParaRPr lang="zh-CN" altLang="en-US"/>
        </a:p>
      </dgm:t>
    </dgm:pt>
    <dgm:pt modelId="{7A0E3FEE-D1AD-4452-A40B-81EB75F18950}">
      <dgm:prSet phldrT="[文本]" custT="1"/>
      <dgm:spPr/>
      <dgm:t>
        <a:bodyPr/>
        <a:lstStyle/>
        <a:p>
          <a:r>
            <a:rPr lang="zh-CN" altLang="en-US" sz="2400" dirty="0"/>
            <a:t>云端</a:t>
          </a:r>
          <a:endParaRPr lang="en-US" altLang="zh-CN" sz="2400" dirty="0"/>
        </a:p>
        <a:p>
          <a:r>
            <a:rPr lang="zh-CN" altLang="en-US" sz="16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旋律提取系统</a:t>
          </a:r>
          <a:endParaRPr lang="zh-CN" altLang="en-US" sz="1600" dirty="0"/>
        </a:p>
      </dgm:t>
    </dgm:pt>
    <dgm:pt modelId="{90468779-7A98-4DC5-BAB3-E73852FC0FBF}" type="sibTrans" cxnId="{4B06F3EA-22D5-44B6-B89B-4EA6241D2D9F}">
      <dgm:prSet/>
      <dgm:spPr/>
      <dgm:t>
        <a:bodyPr/>
        <a:lstStyle/>
        <a:p>
          <a:endParaRPr lang="zh-CN" altLang="en-US"/>
        </a:p>
      </dgm:t>
    </dgm:pt>
    <dgm:pt modelId="{56C4F525-AB45-4A56-B3DD-D60ADD8A0611}" type="parTrans" cxnId="{4B06F3EA-22D5-44B6-B89B-4EA6241D2D9F}">
      <dgm:prSet/>
      <dgm:spPr/>
      <dgm:t>
        <a:bodyPr/>
        <a:lstStyle/>
        <a:p>
          <a:endParaRPr lang="zh-CN" altLang="en-US"/>
        </a:p>
      </dgm:t>
    </dgm:pt>
    <dgm:pt modelId="{69E31142-0B98-4919-BB40-803622E64996}">
      <dgm:prSet phldrT="[文本]"/>
      <dgm:spPr/>
      <dgm:t>
        <a:bodyPr/>
        <a:lstStyle/>
        <a:p>
          <a:r>
            <a:rPr lang="zh-CN" altLang="en-US" dirty="0"/>
            <a:t>执行基频分析，提取主旋律并保存乐谱</a:t>
          </a:r>
        </a:p>
      </dgm:t>
    </dgm:pt>
    <dgm:pt modelId="{C8E7A915-138F-41FD-A500-FDDD8E91005C}" type="sibTrans" cxnId="{077C8412-17C8-4F85-9D11-11A1C5C9BD13}">
      <dgm:prSet/>
      <dgm:spPr/>
      <dgm:t>
        <a:bodyPr/>
        <a:lstStyle/>
        <a:p>
          <a:endParaRPr lang="zh-CN" altLang="en-US"/>
        </a:p>
      </dgm:t>
    </dgm:pt>
    <dgm:pt modelId="{6DCBBF0B-3DDC-4CD4-A408-522174B13729}" type="parTrans" cxnId="{077C8412-17C8-4F85-9D11-11A1C5C9BD13}">
      <dgm:prSet/>
      <dgm:spPr/>
      <dgm:t>
        <a:bodyPr/>
        <a:lstStyle/>
        <a:p>
          <a:endParaRPr lang="zh-CN" altLang="en-US"/>
        </a:p>
      </dgm:t>
    </dgm:pt>
    <dgm:pt modelId="{425CCA0E-A86B-401F-B52E-ABC2E034FF3D}">
      <dgm:prSet phldrT="[文本]" custT="1"/>
      <dgm:spPr/>
      <dgm:t>
        <a:bodyPr/>
        <a:lstStyle/>
        <a:p>
          <a:r>
            <a:rPr lang="zh-CN" altLang="en-US" sz="2400" dirty="0"/>
            <a:t>管理员</a:t>
          </a:r>
          <a:r>
            <a:rPr lang="en-US" altLang="zh-CN" sz="2400" dirty="0"/>
            <a:t>WEB</a:t>
          </a:r>
          <a:r>
            <a:rPr lang="zh-CN" altLang="en-US" sz="2400" dirty="0"/>
            <a:t>端</a:t>
          </a:r>
        </a:p>
      </dgm:t>
    </dgm:pt>
    <dgm:pt modelId="{98BD081C-94D7-4955-92EA-A789284ABF5A}" type="sibTrans" cxnId="{F481ACDE-C2EC-4E84-9D19-10DACAA2695C}">
      <dgm:prSet/>
      <dgm:spPr/>
      <dgm:t>
        <a:bodyPr/>
        <a:lstStyle/>
        <a:p>
          <a:endParaRPr lang="zh-CN" altLang="en-US"/>
        </a:p>
      </dgm:t>
    </dgm:pt>
    <dgm:pt modelId="{919A8047-D8FB-4755-A0EC-ACA9CD1D1D3B}" type="parTrans" cxnId="{F481ACDE-C2EC-4E84-9D19-10DACAA2695C}">
      <dgm:prSet/>
      <dgm:spPr/>
      <dgm:t>
        <a:bodyPr/>
        <a:lstStyle/>
        <a:p>
          <a:endParaRPr lang="zh-CN" altLang="en-US"/>
        </a:p>
      </dgm:t>
    </dgm:pt>
    <dgm:pt modelId="{C3E80544-577B-4B4E-B64A-46B00922082F}" type="pres">
      <dgm:prSet presAssocID="{260F1A4B-6B4B-48A7-B8C8-3A76A9E5C21D}" presName="rootnode" presStyleCnt="0">
        <dgm:presLayoutVars>
          <dgm:chMax/>
          <dgm:chPref/>
          <dgm:dir/>
          <dgm:animLvl val="lvl"/>
        </dgm:presLayoutVars>
      </dgm:prSet>
      <dgm:spPr/>
    </dgm:pt>
    <dgm:pt modelId="{293A428E-5CC6-49A4-B5CA-E9E8CE5AA34B}" type="pres">
      <dgm:prSet presAssocID="{425CCA0E-A86B-401F-B52E-ABC2E034FF3D}" presName="composite" presStyleCnt="0"/>
      <dgm:spPr/>
    </dgm:pt>
    <dgm:pt modelId="{AD4FCC4A-BD0E-4EAB-960D-C52E883E93FC}" type="pres">
      <dgm:prSet presAssocID="{425CCA0E-A86B-401F-B52E-ABC2E034FF3D}" presName="bentUpArrow1" presStyleLbl="alignImgPlace1" presStyleIdx="0" presStyleCnt="2"/>
      <dgm:spPr/>
    </dgm:pt>
    <dgm:pt modelId="{4285386F-D5FD-47D7-944D-05FD73CD1095}" type="pres">
      <dgm:prSet presAssocID="{425CCA0E-A86B-401F-B52E-ABC2E034FF3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F302495-C95D-44D2-A3C1-BD9DBB2BFFB8}" type="pres">
      <dgm:prSet presAssocID="{425CCA0E-A86B-401F-B52E-ABC2E034FF3D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AE212D2-FE80-4A5D-B150-88F3058CE6D2}" type="pres">
      <dgm:prSet presAssocID="{98BD081C-94D7-4955-92EA-A789284ABF5A}" presName="sibTrans" presStyleCnt="0"/>
      <dgm:spPr/>
    </dgm:pt>
    <dgm:pt modelId="{6C2EB075-6737-42F5-924A-BBCE654AD6D8}" type="pres">
      <dgm:prSet presAssocID="{156159E9-7EB3-4E53-9D26-D6A2B002E571}" presName="composite" presStyleCnt="0"/>
      <dgm:spPr/>
    </dgm:pt>
    <dgm:pt modelId="{CC1505EB-4B8B-4139-B2B6-E0DB815DCB61}" type="pres">
      <dgm:prSet presAssocID="{156159E9-7EB3-4E53-9D26-D6A2B002E571}" presName="bentUpArrow1" presStyleLbl="alignImgPlace1" presStyleIdx="1" presStyleCnt="2"/>
      <dgm:spPr/>
    </dgm:pt>
    <dgm:pt modelId="{4A2AB9E7-5211-4562-94EC-E287A2F5663F}" type="pres">
      <dgm:prSet presAssocID="{156159E9-7EB3-4E53-9D26-D6A2B002E57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97389BA2-8182-4B47-944F-57F8E3B88C1D}" type="pres">
      <dgm:prSet presAssocID="{156159E9-7EB3-4E53-9D26-D6A2B002E57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19B176C-513B-428A-9256-43455DE02A4E}" type="pres">
      <dgm:prSet presAssocID="{FBD9E522-0391-4542-88E7-5CC6F59A5791}" presName="sibTrans" presStyleCnt="0"/>
      <dgm:spPr/>
    </dgm:pt>
    <dgm:pt modelId="{E9DFD197-CE5B-4A83-8D2E-65EF57BE81E4}" type="pres">
      <dgm:prSet presAssocID="{7A0E3FEE-D1AD-4452-A40B-81EB75F18950}" presName="composite" presStyleCnt="0"/>
      <dgm:spPr/>
    </dgm:pt>
    <dgm:pt modelId="{381B4859-4FD7-49C0-A945-46203C0F30FD}" type="pres">
      <dgm:prSet presAssocID="{7A0E3FEE-D1AD-4452-A40B-81EB75F1895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B5FE3CA3-A6B0-49B5-88D5-A3CDCBEF6356}" type="pres">
      <dgm:prSet presAssocID="{7A0E3FEE-D1AD-4452-A40B-81EB75F18950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11CF000-F9DF-4A5B-B348-C475DF23CFE5}" srcId="{425CCA0E-A86B-401F-B52E-ABC2E034FF3D}" destId="{037BF39C-275C-4273-937A-81537986CAD2}" srcOrd="0" destOrd="0" parTransId="{59DE76FF-6B4C-4C03-9E77-86347ED63F64}" sibTransId="{6B9BAA6E-A2E9-4FF5-B24B-E44352AB52E8}"/>
    <dgm:cxn modelId="{38877612-D835-4300-9E83-E2FA3A5FEDE9}" type="presOf" srcId="{F21C4E59-8462-4ED5-B013-B3FCF6628378}" destId="{97389BA2-8182-4B47-944F-57F8E3B88C1D}" srcOrd="0" destOrd="0" presId="urn:microsoft.com/office/officeart/2005/8/layout/StepDownProcess"/>
    <dgm:cxn modelId="{077C8412-17C8-4F85-9D11-11A1C5C9BD13}" srcId="{7A0E3FEE-D1AD-4452-A40B-81EB75F18950}" destId="{69E31142-0B98-4919-BB40-803622E64996}" srcOrd="0" destOrd="0" parTransId="{6DCBBF0B-3DDC-4CD4-A408-522174B13729}" sibTransId="{C8E7A915-138F-41FD-A500-FDDD8E91005C}"/>
    <dgm:cxn modelId="{7F0DE925-3D5A-457D-85A0-CD2E538AAA43}" type="presOf" srcId="{7A0E3FEE-D1AD-4452-A40B-81EB75F18950}" destId="{381B4859-4FD7-49C0-A945-46203C0F30FD}" srcOrd="0" destOrd="0" presId="urn:microsoft.com/office/officeart/2005/8/layout/StepDownProcess"/>
    <dgm:cxn modelId="{9ABE2242-C821-42B1-969A-33B4EDC891AF}" srcId="{156159E9-7EB3-4E53-9D26-D6A2B002E571}" destId="{F21C4E59-8462-4ED5-B013-B3FCF6628378}" srcOrd="0" destOrd="0" parTransId="{B5812009-564C-44D4-A274-9627D6A6C3E7}" sibTransId="{4FBE5DDB-384B-47AC-AC35-43CD8D94E385}"/>
    <dgm:cxn modelId="{6AE50974-DEC1-4782-B25B-7653A251570D}" type="presOf" srcId="{425CCA0E-A86B-401F-B52E-ABC2E034FF3D}" destId="{4285386F-D5FD-47D7-944D-05FD73CD1095}" srcOrd="0" destOrd="0" presId="urn:microsoft.com/office/officeart/2005/8/layout/StepDownProcess"/>
    <dgm:cxn modelId="{344E6F9E-80CF-42A1-9487-CFFCDB6B6985}" type="presOf" srcId="{037BF39C-275C-4273-937A-81537986CAD2}" destId="{9F302495-C95D-44D2-A3C1-BD9DBB2BFFB8}" srcOrd="0" destOrd="0" presId="urn:microsoft.com/office/officeart/2005/8/layout/StepDownProcess"/>
    <dgm:cxn modelId="{F628F6A5-27F0-42DD-AA5C-501A4B08CAC2}" type="presOf" srcId="{260F1A4B-6B4B-48A7-B8C8-3A76A9E5C21D}" destId="{C3E80544-577B-4B4E-B64A-46B00922082F}" srcOrd="0" destOrd="0" presId="urn:microsoft.com/office/officeart/2005/8/layout/StepDownProcess"/>
    <dgm:cxn modelId="{2E524AD1-DE9A-4722-891D-B7D5AF10917F}" type="presOf" srcId="{69E31142-0B98-4919-BB40-803622E64996}" destId="{B5FE3CA3-A6B0-49B5-88D5-A3CDCBEF6356}" srcOrd="0" destOrd="0" presId="urn:microsoft.com/office/officeart/2005/8/layout/StepDownProcess"/>
    <dgm:cxn modelId="{5D5999D2-CB42-496D-9D02-74405F50DF78}" srcId="{260F1A4B-6B4B-48A7-B8C8-3A76A9E5C21D}" destId="{156159E9-7EB3-4E53-9D26-D6A2B002E571}" srcOrd="1" destOrd="0" parTransId="{45F9868F-213F-4D0A-BBEF-1B936EB591A3}" sibTransId="{FBD9E522-0391-4542-88E7-5CC6F59A5791}"/>
    <dgm:cxn modelId="{E726FDD3-4E5B-4B13-A5ED-85ACF1FF910A}" type="presOf" srcId="{156159E9-7EB3-4E53-9D26-D6A2B002E571}" destId="{4A2AB9E7-5211-4562-94EC-E287A2F5663F}" srcOrd="0" destOrd="0" presId="urn:microsoft.com/office/officeart/2005/8/layout/StepDownProcess"/>
    <dgm:cxn modelId="{F481ACDE-C2EC-4E84-9D19-10DACAA2695C}" srcId="{260F1A4B-6B4B-48A7-B8C8-3A76A9E5C21D}" destId="{425CCA0E-A86B-401F-B52E-ABC2E034FF3D}" srcOrd="0" destOrd="0" parTransId="{919A8047-D8FB-4755-A0EC-ACA9CD1D1D3B}" sibTransId="{98BD081C-94D7-4955-92EA-A789284ABF5A}"/>
    <dgm:cxn modelId="{4B06F3EA-22D5-44B6-B89B-4EA6241D2D9F}" srcId="{260F1A4B-6B4B-48A7-B8C8-3A76A9E5C21D}" destId="{7A0E3FEE-D1AD-4452-A40B-81EB75F18950}" srcOrd="2" destOrd="0" parTransId="{56C4F525-AB45-4A56-B3DD-D60ADD8A0611}" sibTransId="{90468779-7A98-4DC5-BAB3-E73852FC0FBF}"/>
    <dgm:cxn modelId="{CA0163F2-5592-432D-99B8-C12F6E3E0558}" type="presParOf" srcId="{C3E80544-577B-4B4E-B64A-46B00922082F}" destId="{293A428E-5CC6-49A4-B5CA-E9E8CE5AA34B}" srcOrd="0" destOrd="0" presId="urn:microsoft.com/office/officeart/2005/8/layout/StepDownProcess"/>
    <dgm:cxn modelId="{D8025932-4E3A-44D4-A44D-DF478E25DE74}" type="presParOf" srcId="{293A428E-5CC6-49A4-B5CA-E9E8CE5AA34B}" destId="{AD4FCC4A-BD0E-4EAB-960D-C52E883E93FC}" srcOrd="0" destOrd="0" presId="urn:microsoft.com/office/officeart/2005/8/layout/StepDownProcess"/>
    <dgm:cxn modelId="{E3664F57-169F-4D4A-93B7-B6390F46FAAC}" type="presParOf" srcId="{293A428E-5CC6-49A4-B5CA-E9E8CE5AA34B}" destId="{4285386F-D5FD-47D7-944D-05FD73CD1095}" srcOrd="1" destOrd="0" presId="urn:microsoft.com/office/officeart/2005/8/layout/StepDownProcess"/>
    <dgm:cxn modelId="{59D92994-057D-4D38-8422-33F626FEF50B}" type="presParOf" srcId="{293A428E-5CC6-49A4-B5CA-E9E8CE5AA34B}" destId="{9F302495-C95D-44D2-A3C1-BD9DBB2BFFB8}" srcOrd="2" destOrd="0" presId="urn:microsoft.com/office/officeart/2005/8/layout/StepDownProcess"/>
    <dgm:cxn modelId="{EF660347-124D-43C0-BBB5-9C6D1BE2CCDC}" type="presParOf" srcId="{C3E80544-577B-4B4E-B64A-46B00922082F}" destId="{0AE212D2-FE80-4A5D-B150-88F3058CE6D2}" srcOrd="1" destOrd="0" presId="urn:microsoft.com/office/officeart/2005/8/layout/StepDownProcess"/>
    <dgm:cxn modelId="{0A163A7B-FFA0-4C2E-B85F-F71C9876A18D}" type="presParOf" srcId="{C3E80544-577B-4B4E-B64A-46B00922082F}" destId="{6C2EB075-6737-42F5-924A-BBCE654AD6D8}" srcOrd="2" destOrd="0" presId="urn:microsoft.com/office/officeart/2005/8/layout/StepDownProcess"/>
    <dgm:cxn modelId="{9D31E750-0D24-4072-9B52-E582323ABAA7}" type="presParOf" srcId="{6C2EB075-6737-42F5-924A-BBCE654AD6D8}" destId="{CC1505EB-4B8B-4139-B2B6-E0DB815DCB61}" srcOrd="0" destOrd="0" presId="urn:microsoft.com/office/officeart/2005/8/layout/StepDownProcess"/>
    <dgm:cxn modelId="{DFFA5350-EF47-4245-B92B-80853D3B099B}" type="presParOf" srcId="{6C2EB075-6737-42F5-924A-BBCE654AD6D8}" destId="{4A2AB9E7-5211-4562-94EC-E287A2F5663F}" srcOrd="1" destOrd="0" presId="urn:microsoft.com/office/officeart/2005/8/layout/StepDownProcess"/>
    <dgm:cxn modelId="{83473C2D-EA19-4848-B634-95AF9B11CD4F}" type="presParOf" srcId="{6C2EB075-6737-42F5-924A-BBCE654AD6D8}" destId="{97389BA2-8182-4B47-944F-57F8E3B88C1D}" srcOrd="2" destOrd="0" presId="urn:microsoft.com/office/officeart/2005/8/layout/StepDownProcess"/>
    <dgm:cxn modelId="{A764CC3A-9438-49E3-A0B0-ED60F02B014B}" type="presParOf" srcId="{C3E80544-577B-4B4E-B64A-46B00922082F}" destId="{119B176C-513B-428A-9256-43455DE02A4E}" srcOrd="3" destOrd="0" presId="urn:microsoft.com/office/officeart/2005/8/layout/StepDownProcess"/>
    <dgm:cxn modelId="{6FAB06EC-A764-4664-A7B8-BF7AFA164185}" type="presParOf" srcId="{C3E80544-577B-4B4E-B64A-46B00922082F}" destId="{E9DFD197-CE5B-4A83-8D2E-65EF57BE81E4}" srcOrd="4" destOrd="0" presId="urn:microsoft.com/office/officeart/2005/8/layout/StepDownProcess"/>
    <dgm:cxn modelId="{B1693988-9795-4DDB-8DFC-D3E1E167C126}" type="presParOf" srcId="{E9DFD197-CE5B-4A83-8D2E-65EF57BE81E4}" destId="{381B4859-4FD7-49C0-A945-46203C0F30FD}" srcOrd="0" destOrd="0" presId="urn:microsoft.com/office/officeart/2005/8/layout/StepDownProcess"/>
    <dgm:cxn modelId="{14D6E555-F19F-4CDA-A335-68FD23C69173}" type="presParOf" srcId="{E9DFD197-CE5B-4A83-8D2E-65EF57BE81E4}" destId="{B5FE3CA3-A6B0-49B5-88D5-A3CDCBEF635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0F1A4B-6B4B-48A7-B8C8-3A76A9E5C21D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37BF39C-275C-4273-937A-81537986CAD2}">
      <dgm:prSet phldrT="[文本]"/>
      <dgm:spPr/>
      <dgm:t>
        <a:bodyPr/>
        <a:lstStyle/>
        <a:p>
          <a:r>
            <a:rPr lang="zh-CN" altLang="en-US" dirty="0"/>
            <a:t>执行基频分析，提取并保存主旋律的乐谱</a:t>
          </a:r>
        </a:p>
      </dgm:t>
    </dgm:pt>
    <dgm:pt modelId="{6B9BAA6E-A2E9-4FF5-B24B-E44352AB52E8}" type="sibTrans" cxnId="{E11CF000-F9DF-4A5B-B348-C475DF23CFE5}">
      <dgm:prSet/>
      <dgm:spPr/>
      <dgm:t>
        <a:bodyPr/>
        <a:lstStyle/>
        <a:p>
          <a:endParaRPr lang="zh-CN" altLang="en-US"/>
        </a:p>
      </dgm:t>
    </dgm:pt>
    <dgm:pt modelId="{59DE76FF-6B4C-4C03-9E77-86347ED63F64}" type="parTrans" cxnId="{E11CF000-F9DF-4A5B-B348-C475DF23CFE5}">
      <dgm:prSet/>
      <dgm:spPr/>
      <dgm:t>
        <a:bodyPr/>
        <a:lstStyle/>
        <a:p>
          <a:endParaRPr lang="zh-CN" altLang="en-US"/>
        </a:p>
      </dgm:t>
    </dgm:pt>
    <dgm:pt modelId="{156159E9-7EB3-4E53-9D26-D6A2B002E571}">
      <dgm:prSet phldrT="[文本]" custT="1"/>
      <dgm:spPr/>
      <dgm:t>
        <a:bodyPr/>
        <a:lstStyle/>
        <a:p>
          <a:r>
            <a:rPr lang="zh-CN" altLang="en-US" sz="2400" dirty="0"/>
            <a:t>手机端</a:t>
          </a:r>
        </a:p>
      </dgm:t>
    </dgm:pt>
    <dgm:pt modelId="{FBD9E522-0391-4542-88E7-5CC6F59A5791}" type="sibTrans" cxnId="{5D5999D2-CB42-496D-9D02-74405F50DF78}">
      <dgm:prSet/>
      <dgm:spPr/>
      <dgm:t>
        <a:bodyPr/>
        <a:lstStyle/>
        <a:p>
          <a:endParaRPr lang="zh-CN" altLang="en-US"/>
        </a:p>
      </dgm:t>
    </dgm:pt>
    <dgm:pt modelId="{45F9868F-213F-4D0A-BBEF-1B936EB591A3}" type="parTrans" cxnId="{5D5999D2-CB42-496D-9D02-74405F50DF78}">
      <dgm:prSet/>
      <dgm:spPr/>
      <dgm:t>
        <a:bodyPr/>
        <a:lstStyle/>
        <a:p>
          <a:endParaRPr lang="zh-CN" altLang="en-US"/>
        </a:p>
      </dgm:t>
    </dgm:pt>
    <dgm:pt modelId="{F21C4E59-8462-4ED5-B013-B3FCF6628378}">
      <dgm:prSet phldrT="[文本]"/>
      <dgm:spPr/>
      <dgm:t>
        <a:bodyPr/>
        <a:lstStyle/>
        <a:p>
          <a:r>
            <a:rPr lang="zh-CN" altLang="en-US" dirty="0"/>
            <a:t>演唱开始前从云端下载原唱主旋律的乐谱</a:t>
          </a:r>
        </a:p>
      </dgm:t>
    </dgm:pt>
    <dgm:pt modelId="{4FBE5DDB-384B-47AC-AC35-43CD8D94E385}" type="sibTrans" cxnId="{9ABE2242-C821-42B1-969A-33B4EDC891AF}">
      <dgm:prSet/>
      <dgm:spPr/>
      <dgm:t>
        <a:bodyPr/>
        <a:lstStyle/>
        <a:p>
          <a:endParaRPr lang="zh-CN" altLang="en-US"/>
        </a:p>
      </dgm:t>
    </dgm:pt>
    <dgm:pt modelId="{B5812009-564C-44D4-A274-9627D6A6C3E7}" type="parTrans" cxnId="{9ABE2242-C821-42B1-969A-33B4EDC891AF}">
      <dgm:prSet/>
      <dgm:spPr/>
      <dgm:t>
        <a:bodyPr/>
        <a:lstStyle/>
        <a:p>
          <a:endParaRPr lang="zh-CN" altLang="en-US"/>
        </a:p>
      </dgm:t>
    </dgm:pt>
    <dgm:pt modelId="{7A0E3FEE-D1AD-4452-A40B-81EB75F18950}">
      <dgm:prSet phldrT="[文本]" custT="1"/>
      <dgm:spPr/>
      <dgm:t>
        <a:bodyPr/>
        <a:lstStyle/>
        <a:p>
          <a:r>
            <a:rPr lang="zh-CN" altLang="en-US" sz="2400" dirty="0"/>
            <a:t>手机端</a:t>
          </a:r>
          <a:endParaRPr lang="en-US" altLang="zh-CN" sz="2400" dirty="0"/>
        </a:p>
        <a:p>
          <a:r>
            <a:rPr lang="zh-CN" altLang="en-US" sz="1600" dirty="0"/>
            <a:t>旋律提取系统</a:t>
          </a:r>
        </a:p>
      </dgm:t>
    </dgm:pt>
    <dgm:pt modelId="{90468779-7A98-4DC5-BAB3-E73852FC0FBF}" type="sibTrans" cxnId="{4B06F3EA-22D5-44B6-B89B-4EA6241D2D9F}">
      <dgm:prSet/>
      <dgm:spPr/>
      <dgm:t>
        <a:bodyPr/>
        <a:lstStyle/>
        <a:p>
          <a:endParaRPr lang="zh-CN" altLang="en-US"/>
        </a:p>
      </dgm:t>
    </dgm:pt>
    <dgm:pt modelId="{56C4F525-AB45-4A56-B3DD-D60ADD8A0611}" type="parTrans" cxnId="{4B06F3EA-22D5-44B6-B89B-4EA6241D2D9F}">
      <dgm:prSet/>
      <dgm:spPr/>
      <dgm:t>
        <a:bodyPr/>
        <a:lstStyle/>
        <a:p>
          <a:endParaRPr lang="zh-CN" altLang="en-US"/>
        </a:p>
      </dgm:t>
    </dgm:pt>
    <dgm:pt modelId="{69E31142-0B98-4919-BB40-803622E64996}">
      <dgm:prSet phldrT="[文本]"/>
      <dgm:spPr/>
      <dgm:t>
        <a:bodyPr/>
        <a:lstStyle/>
        <a:p>
          <a:r>
            <a:rPr lang="zh-CN" altLang="en-US" dirty="0"/>
            <a:t>用户演唱的同时进行基频分析，提取旋律并保存乐谱</a:t>
          </a:r>
        </a:p>
      </dgm:t>
    </dgm:pt>
    <dgm:pt modelId="{C8E7A915-138F-41FD-A500-FDDD8E91005C}" type="sibTrans" cxnId="{077C8412-17C8-4F85-9D11-11A1C5C9BD13}">
      <dgm:prSet/>
      <dgm:spPr/>
      <dgm:t>
        <a:bodyPr/>
        <a:lstStyle/>
        <a:p>
          <a:endParaRPr lang="zh-CN" altLang="en-US"/>
        </a:p>
      </dgm:t>
    </dgm:pt>
    <dgm:pt modelId="{6DCBBF0B-3DDC-4CD4-A408-522174B13729}" type="parTrans" cxnId="{077C8412-17C8-4F85-9D11-11A1C5C9BD13}">
      <dgm:prSet/>
      <dgm:spPr/>
      <dgm:t>
        <a:bodyPr/>
        <a:lstStyle/>
        <a:p>
          <a:endParaRPr lang="zh-CN" altLang="en-US"/>
        </a:p>
      </dgm:t>
    </dgm:pt>
    <dgm:pt modelId="{425CCA0E-A86B-401F-B52E-ABC2E034FF3D}">
      <dgm:prSet phldrT="[文本]" custT="1"/>
      <dgm:spPr/>
      <dgm:t>
        <a:bodyPr/>
        <a:lstStyle/>
        <a:p>
          <a:r>
            <a:rPr lang="zh-CN" altLang="en-US" sz="2400" dirty="0"/>
            <a:t>云端</a:t>
          </a:r>
          <a:endParaRPr lang="en-US" altLang="zh-CN" sz="2400" dirty="0"/>
        </a:p>
        <a:p>
          <a:r>
            <a:rPr lang="zh-CN" altLang="en-US" sz="1600" dirty="0"/>
            <a:t>旋律提取系统</a:t>
          </a:r>
        </a:p>
      </dgm:t>
    </dgm:pt>
    <dgm:pt modelId="{98BD081C-94D7-4955-92EA-A789284ABF5A}" type="sibTrans" cxnId="{F481ACDE-C2EC-4E84-9D19-10DACAA2695C}">
      <dgm:prSet/>
      <dgm:spPr/>
      <dgm:t>
        <a:bodyPr/>
        <a:lstStyle/>
        <a:p>
          <a:endParaRPr lang="zh-CN" altLang="en-US"/>
        </a:p>
      </dgm:t>
    </dgm:pt>
    <dgm:pt modelId="{919A8047-D8FB-4755-A0EC-ACA9CD1D1D3B}" type="parTrans" cxnId="{F481ACDE-C2EC-4E84-9D19-10DACAA2695C}">
      <dgm:prSet/>
      <dgm:spPr/>
      <dgm:t>
        <a:bodyPr/>
        <a:lstStyle/>
        <a:p>
          <a:endParaRPr lang="zh-CN" altLang="en-US"/>
        </a:p>
      </dgm:t>
    </dgm:pt>
    <dgm:pt modelId="{517D68F1-5F41-43A6-8AB4-40FD67AE0442}">
      <dgm:prSet phldrT="[文本]" custT="1"/>
      <dgm:spPr/>
      <dgm:t>
        <a:bodyPr/>
        <a:lstStyle/>
        <a:p>
          <a:r>
            <a:rPr lang="zh-CN" altLang="en-US" sz="2400" dirty="0"/>
            <a:t>手机端</a:t>
          </a:r>
          <a:endParaRPr lang="en-US" altLang="zh-CN" sz="2400" dirty="0"/>
        </a:p>
        <a:p>
          <a:r>
            <a:rPr lang="zh-CN" altLang="en-US" sz="1600" dirty="0"/>
            <a:t>乐谱分析系统</a:t>
          </a:r>
        </a:p>
      </dgm:t>
    </dgm:pt>
    <dgm:pt modelId="{6F4F376E-4B5A-49F9-9C59-8A60A3B17652}" type="parTrans" cxnId="{3BEF659D-3B7B-41A7-91C7-BD0C5572B11C}">
      <dgm:prSet/>
      <dgm:spPr/>
      <dgm:t>
        <a:bodyPr/>
        <a:lstStyle/>
        <a:p>
          <a:endParaRPr lang="zh-CN" altLang="en-US"/>
        </a:p>
      </dgm:t>
    </dgm:pt>
    <dgm:pt modelId="{7816C01D-FF1A-43FE-A3B0-E13E0BD7808E}" type="sibTrans" cxnId="{3BEF659D-3B7B-41A7-91C7-BD0C5572B11C}">
      <dgm:prSet/>
      <dgm:spPr/>
      <dgm:t>
        <a:bodyPr/>
        <a:lstStyle/>
        <a:p>
          <a:endParaRPr lang="zh-CN" altLang="en-US"/>
        </a:p>
      </dgm:t>
    </dgm:pt>
    <dgm:pt modelId="{7D25E0DC-C272-4962-95DA-6AE61302FC91}">
      <dgm:prSet phldrT="[文本]"/>
      <dgm:spPr/>
      <dgm:t>
        <a:bodyPr/>
        <a:lstStyle/>
        <a:p>
          <a:r>
            <a:rPr lang="zh-CN" altLang="en-US" dirty="0"/>
            <a:t>结合原唱的乐谱，分析用户演唱的乐谱并评分</a:t>
          </a:r>
        </a:p>
      </dgm:t>
    </dgm:pt>
    <dgm:pt modelId="{A6835B27-590A-441C-9297-07F5595DA02B}" type="parTrans" cxnId="{32EDC5F1-008C-4BC1-8566-0CE86D19BEA5}">
      <dgm:prSet/>
      <dgm:spPr/>
      <dgm:t>
        <a:bodyPr/>
        <a:lstStyle/>
        <a:p>
          <a:endParaRPr lang="zh-CN" altLang="en-US"/>
        </a:p>
      </dgm:t>
    </dgm:pt>
    <dgm:pt modelId="{CC7FDBFD-0347-4714-AD89-1E24C248C880}" type="sibTrans" cxnId="{32EDC5F1-008C-4BC1-8566-0CE86D19BEA5}">
      <dgm:prSet/>
      <dgm:spPr/>
      <dgm:t>
        <a:bodyPr/>
        <a:lstStyle/>
        <a:p>
          <a:endParaRPr lang="zh-CN" altLang="en-US"/>
        </a:p>
      </dgm:t>
    </dgm:pt>
    <dgm:pt modelId="{C3E80544-577B-4B4E-B64A-46B00922082F}" type="pres">
      <dgm:prSet presAssocID="{260F1A4B-6B4B-48A7-B8C8-3A76A9E5C21D}" presName="rootnode" presStyleCnt="0">
        <dgm:presLayoutVars>
          <dgm:chMax/>
          <dgm:chPref/>
          <dgm:dir/>
          <dgm:animLvl val="lvl"/>
        </dgm:presLayoutVars>
      </dgm:prSet>
      <dgm:spPr/>
    </dgm:pt>
    <dgm:pt modelId="{293A428E-5CC6-49A4-B5CA-E9E8CE5AA34B}" type="pres">
      <dgm:prSet presAssocID="{425CCA0E-A86B-401F-B52E-ABC2E034FF3D}" presName="composite" presStyleCnt="0"/>
      <dgm:spPr/>
    </dgm:pt>
    <dgm:pt modelId="{AD4FCC4A-BD0E-4EAB-960D-C52E883E93FC}" type="pres">
      <dgm:prSet presAssocID="{425CCA0E-A86B-401F-B52E-ABC2E034FF3D}" presName="bentUpArrow1" presStyleLbl="alignImgPlace1" presStyleIdx="0" presStyleCnt="3"/>
      <dgm:spPr/>
    </dgm:pt>
    <dgm:pt modelId="{4285386F-D5FD-47D7-944D-05FD73CD1095}" type="pres">
      <dgm:prSet presAssocID="{425CCA0E-A86B-401F-B52E-ABC2E034FF3D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9F302495-C95D-44D2-A3C1-BD9DBB2BFFB8}" type="pres">
      <dgm:prSet presAssocID="{425CCA0E-A86B-401F-B52E-ABC2E034FF3D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AE212D2-FE80-4A5D-B150-88F3058CE6D2}" type="pres">
      <dgm:prSet presAssocID="{98BD081C-94D7-4955-92EA-A789284ABF5A}" presName="sibTrans" presStyleCnt="0"/>
      <dgm:spPr/>
    </dgm:pt>
    <dgm:pt modelId="{6C2EB075-6737-42F5-924A-BBCE654AD6D8}" type="pres">
      <dgm:prSet presAssocID="{156159E9-7EB3-4E53-9D26-D6A2B002E571}" presName="composite" presStyleCnt="0"/>
      <dgm:spPr/>
    </dgm:pt>
    <dgm:pt modelId="{CC1505EB-4B8B-4139-B2B6-E0DB815DCB61}" type="pres">
      <dgm:prSet presAssocID="{156159E9-7EB3-4E53-9D26-D6A2B002E571}" presName="bentUpArrow1" presStyleLbl="alignImgPlace1" presStyleIdx="1" presStyleCnt="3"/>
      <dgm:spPr/>
    </dgm:pt>
    <dgm:pt modelId="{4A2AB9E7-5211-4562-94EC-E287A2F5663F}" type="pres">
      <dgm:prSet presAssocID="{156159E9-7EB3-4E53-9D26-D6A2B002E57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7389BA2-8182-4B47-944F-57F8E3B88C1D}" type="pres">
      <dgm:prSet presAssocID="{156159E9-7EB3-4E53-9D26-D6A2B002E571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19B176C-513B-428A-9256-43455DE02A4E}" type="pres">
      <dgm:prSet presAssocID="{FBD9E522-0391-4542-88E7-5CC6F59A5791}" presName="sibTrans" presStyleCnt="0"/>
      <dgm:spPr/>
    </dgm:pt>
    <dgm:pt modelId="{E9DFD197-CE5B-4A83-8D2E-65EF57BE81E4}" type="pres">
      <dgm:prSet presAssocID="{7A0E3FEE-D1AD-4452-A40B-81EB75F18950}" presName="composite" presStyleCnt="0"/>
      <dgm:spPr/>
    </dgm:pt>
    <dgm:pt modelId="{BE1B949A-E32F-470A-855E-99592FB7FB1B}" type="pres">
      <dgm:prSet presAssocID="{7A0E3FEE-D1AD-4452-A40B-81EB75F18950}" presName="bentUpArrow1" presStyleLbl="alignImgPlace1" presStyleIdx="2" presStyleCnt="3"/>
      <dgm:spPr/>
    </dgm:pt>
    <dgm:pt modelId="{381B4859-4FD7-49C0-A945-46203C0F30FD}" type="pres">
      <dgm:prSet presAssocID="{7A0E3FEE-D1AD-4452-A40B-81EB75F1895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6D0285F-4420-4A84-A87D-9A6683D163BC}" type="pres">
      <dgm:prSet presAssocID="{7A0E3FEE-D1AD-4452-A40B-81EB75F18950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BE3238A-411E-497F-B651-18293E36A093}" type="pres">
      <dgm:prSet presAssocID="{90468779-7A98-4DC5-BAB3-E73852FC0FBF}" presName="sibTrans" presStyleCnt="0"/>
      <dgm:spPr/>
    </dgm:pt>
    <dgm:pt modelId="{789B19A6-C700-4618-8731-B56865E0807F}" type="pres">
      <dgm:prSet presAssocID="{517D68F1-5F41-43A6-8AB4-40FD67AE0442}" presName="composite" presStyleCnt="0"/>
      <dgm:spPr/>
    </dgm:pt>
    <dgm:pt modelId="{FF903C6C-8AA4-490B-881F-817C5E83937F}" type="pres">
      <dgm:prSet presAssocID="{517D68F1-5F41-43A6-8AB4-40FD67AE0442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2EC1B8BC-2620-4637-BA45-BC2923D82FD3}" type="pres">
      <dgm:prSet presAssocID="{517D68F1-5F41-43A6-8AB4-40FD67AE0442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11CF000-F9DF-4A5B-B348-C475DF23CFE5}" srcId="{425CCA0E-A86B-401F-B52E-ABC2E034FF3D}" destId="{037BF39C-275C-4273-937A-81537986CAD2}" srcOrd="0" destOrd="0" parTransId="{59DE76FF-6B4C-4C03-9E77-86347ED63F64}" sibTransId="{6B9BAA6E-A2E9-4FF5-B24B-E44352AB52E8}"/>
    <dgm:cxn modelId="{38877612-D835-4300-9E83-E2FA3A5FEDE9}" type="presOf" srcId="{F21C4E59-8462-4ED5-B013-B3FCF6628378}" destId="{97389BA2-8182-4B47-944F-57F8E3B88C1D}" srcOrd="0" destOrd="0" presId="urn:microsoft.com/office/officeart/2005/8/layout/StepDownProcess"/>
    <dgm:cxn modelId="{077C8412-17C8-4F85-9D11-11A1C5C9BD13}" srcId="{7A0E3FEE-D1AD-4452-A40B-81EB75F18950}" destId="{69E31142-0B98-4919-BB40-803622E64996}" srcOrd="0" destOrd="0" parTransId="{6DCBBF0B-3DDC-4CD4-A408-522174B13729}" sibTransId="{C8E7A915-138F-41FD-A500-FDDD8E91005C}"/>
    <dgm:cxn modelId="{779BD71F-536A-4EE2-AD59-1FAC459860D8}" type="presOf" srcId="{69E31142-0B98-4919-BB40-803622E64996}" destId="{66D0285F-4420-4A84-A87D-9A6683D163BC}" srcOrd="0" destOrd="0" presId="urn:microsoft.com/office/officeart/2005/8/layout/StepDownProcess"/>
    <dgm:cxn modelId="{7F0DE925-3D5A-457D-85A0-CD2E538AAA43}" type="presOf" srcId="{7A0E3FEE-D1AD-4452-A40B-81EB75F18950}" destId="{381B4859-4FD7-49C0-A945-46203C0F30FD}" srcOrd="0" destOrd="0" presId="urn:microsoft.com/office/officeart/2005/8/layout/StepDownProcess"/>
    <dgm:cxn modelId="{9ABE2242-C821-42B1-969A-33B4EDC891AF}" srcId="{156159E9-7EB3-4E53-9D26-D6A2B002E571}" destId="{F21C4E59-8462-4ED5-B013-B3FCF6628378}" srcOrd="0" destOrd="0" parTransId="{B5812009-564C-44D4-A274-9627D6A6C3E7}" sibTransId="{4FBE5DDB-384B-47AC-AC35-43CD8D94E385}"/>
    <dgm:cxn modelId="{6AE50974-DEC1-4782-B25B-7653A251570D}" type="presOf" srcId="{425CCA0E-A86B-401F-B52E-ABC2E034FF3D}" destId="{4285386F-D5FD-47D7-944D-05FD73CD1095}" srcOrd="0" destOrd="0" presId="urn:microsoft.com/office/officeart/2005/8/layout/StepDownProcess"/>
    <dgm:cxn modelId="{3BEF659D-3B7B-41A7-91C7-BD0C5572B11C}" srcId="{260F1A4B-6B4B-48A7-B8C8-3A76A9E5C21D}" destId="{517D68F1-5F41-43A6-8AB4-40FD67AE0442}" srcOrd="3" destOrd="0" parTransId="{6F4F376E-4B5A-49F9-9C59-8A60A3B17652}" sibTransId="{7816C01D-FF1A-43FE-A3B0-E13E0BD7808E}"/>
    <dgm:cxn modelId="{344E6F9E-80CF-42A1-9487-CFFCDB6B6985}" type="presOf" srcId="{037BF39C-275C-4273-937A-81537986CAD2}" destId="{9F302495-C95D-44D2-A3C1-BD9DBB2BFFB8}" srcOrd="0" destOrd="0" presId="urn:microsoft.com/office/officeart/2005/8/layout/StepDownProcess"/>
    <dgm:cxn modelId="{F628F6A5-27F0-42DD-AA5C-501A4B08CAC2}" type="presOf" srcId="{260F1A4B-6B4B-48A7-B8C8-3A76A9E5C21D}" destId="{C3E80544-577B-4B4E-B64A-46B00922082F}" srcOrd="0" destOrd="0" presId="urn:microsoft.com/office/officeart/2005/8/layout/StepDownProcess"/>
    <dgm:cxn modelId="{068978BE-9435-419A-8C3B-65EC3B62B187}" type="presOf" srcId="{517D68F1-5F41-43A6-8AB4-40FD67AE0442}" destId="{FF903C6C-8AA4-490B-881F-817C5E83937F}" srcOrd="0" destOrd="0" presId="urn:microsoft.com/office/officeart/2005/8/layout/StepDownProcess"/>
    <dgm:cxn modelId="{5D5999D2-CB42-496D-9D02-74405F50DF78}" srcId="{260F1A4B-6B4B-48A7-B8C8-3A76A9E5C21D}" destId="{156159E9-7EB3-4E53-9D26-D6A2B002E571}" srcOrd="1" destOrd="0" parTransId="{45F9868F-213F-4D0A-BBEF-1B936EB591A3}" sibTransId="{FBD9E522-0391-4542-88E7-5CC6F59A5791}"/>
    <dgm:cxn modelId="{E726FDD3-4E5B-4B13-A5ED-85ACF1FF910A}" type="presOf" srcId="{156159E9-7EB3-4E53-9D26-D6A2B002E571}" destId="{4A2AB9E7-5211-4562-94EC-E287A2F5663F}" srcOrd="0" destOrd="0" presId="urn:microsoft.com/office/officeart/2005/8/layout/StepDownProcess"/>
    <dgm:cxn modelId="{B0403CDB-EC04-4E3B-9B3C-4D6282A3B676}" type="presOf" srcId="{7D25E0DC-C272-4962-95DA-6AE61302FC91}" destId="{2EC1B8BC-2620-4637-BA45-BC2923D82FD3}" srcOrd="0" destOrd="0" presId="urn:microsoft.com/office/officeart/2005/8/layout/StepDownProcess"/>
    <dgm:cxn modelId="{F481ACDE-C2EC-4E84-9D19-10DACAA2695C}" srcId="{260F1A4B-6B4B-48A7-B8C8-3A76A9E5C21D}" destId="{425CCA0E-A86B-401F-B52E-ABC2E034FF3D}" srcOrd="0" destOrd="0" parTransId="{919A8047-D8FB-4755-A0EC-ACA9CD1D1D3B}" sibTransId="{98BD081C-94D7-4955-92EA-A789284ABF5A}"/>
    <dgm:cxn modelId="{4B06F3EA-22D5-44B6-B89B-4EA6241D2D9F}" srcId="{260F1A4B-6B4B-48A7-B8C8-3A76A9E5C21D}" destId="{7A0E3FEE-D1AD-4452-A40B-81EB75F18950}" srcOrd="2" destOrd="0" parTransId="{56C4F525-AB45-4A56-B3DD-D60ADD8A0611}" sibTransId="{90468779-7A98-4DC5-BAB3-E73852FC0FBF}"/>
    <dgm:cxn modelId="{32EDC5F1-008C-4BC1-8566-0CE86D19BEA5}" srcId="{517D68F1-5F41-43A6-8AB4-40FD67AE0442}" destId="{7D25E0DC-C272-4962-95DA-6AE61302FC91}" srcOrd="0" destOrd="0" parTransId="{A6835B27-590A-441C-9297-07F5595DA02B}" sibTransId="{CC7FDBFD-0347-4714-AD89-1E24C248C880}"/>
    <dgm:cxn modelId="{CA0163F2-5592-432D-99B8-C12F6E3E0558}" type="presParOf" srcId="{C3E80544-577B-4B4E-B64A-46B00922082F}" destId="{293A428E-5CC6-49A4-B5CA-E9E8CE5AA34B}" srcOrd="0" destOrd="0" presId="urn:microsoft.com/office/officeart/2005/8/layout/StepDownProcess"/>
    <dgm:cxn modelId="{D8025932-4E3A-44D4-A44D-DF478E25DE74}" type="presParOf" srcId="{293A428E-5CC6-49A4-B5CA-E9E8CE5AA34B}" destId="{AD4FCC4A-BD0E-4EAB-960D-C52E883E93FC}" srcOrd="0" destOrd="0" presId="urn:microsoft.com/office/officeart/2005/8/layout/StepDownProcess"/>
    <dgm:cxn modelId="{E3664F57-169F-4D4A-93B7-B6390F46FAAC}" type="presParOf" srcId="{293A428E-5CC6-49A4-B5CA-E9E8CE5AA34B}" destId="{4285386F-D5FD-47D7-944D-05FD73CD1095}" srcOrd="1" destOrd="0" presId="urn:microsoft.com/office/officeart/2005/8/layout/StepDownProcess"/>
    <dgm:cxn modelId="{59D92994-057D-4D38-8422-33F626FEF50B}" type="presParOf" srcId="{293A428E-5CC6-49A4-B5CA-E9E8CE5AA34B}" destId="{9F302495-C95D-44D2-A3C1-BD9DBB2BFFB8}" srcOrd="2" destOrd="0" presId="urn:microsoft.com/office/officeart/2005/8/layout/StepDownProcess"/>
    <dgm:cxn modelId="{EF660347-124D-43C0-BBB5-9C6D1BE2CCDC}" type="presParOf" srcId="{C3E80544-577B-4B4E-B64A-46B00922082F}" destId="{0AE212D2-FE80-4A5D-B150-88F3058CE6D2}" srcOrd="1" destOrd="0" presId="urn:microsoft.com/office/officeart/2005/8/layout/StepDownProcess"/>
    <dgm:cxn modelId="{0A163A7B-FFA0-4C2E-B85F-F71C9876A18D}" type="presParOf" srcId="{C3E80544-577B-4B4E-B64A-46B00922082F}" destId="{6C2EB075-6737-42F5-924A-BBCE654AD6D8}" srcOrd="2" destOrd="0" presId="urn:microsoft.com/office/officeart/2005/8/layout/StepDownProcess"/>
    <dgm:cxn modelId="{9D31E750-0D24-4072-9B52-E582323ABAA7}" type="presParOf" srcId="{6C2EB075-6737-42F5-924A-BBCE654AD6D8}" destId="{CC1505EB-4B8B-4139-B2B6-E0DB815DCB61}" srcOrd="0" destOrd="0" presId="urn:microsoft.com/office/officeart/2005/8/layout/StepDownProcess"/>
    <dgm:cxn modelId="{DFFA5350-EF47-4245-B92B-80853D3B099B}" type="presParOf" srcId="{6C2EB075-6737-42F5-924A-BBCE654AD6D8}" destId="{4A2AB9E7-5211-4562-94EC-E287A2F5663F}" srcOrd="1" destOrd="0" presId="urn:microsoft.com/office/officeart/2005/8/layout/StepDownProcess"/>
    <dgm:cxn modelId="{83473C2D-EA19-4848-B634-95AF9B11CD4F}" type="presParOf" srcId="{6C2EB075-6737-42F5-924A-BBCE654AD6D8}" destId="{97389BA2-8182-4B47-944F-57F8E3B88C1D}" srcOrd="2" destOrd="0" presId="urn:microsoft.com/office/officeart/2005/8/layout/StepDownProcess"/>
    <dgm:cxn modelId="{A764CC3A-9438-49E3-A0B0-ED60F02B014B}" type="presParOf" srcId="{C3E80544-577B-4B4E-B64A-46B00922082F}" destId="{119B176C-513B-428A-9256-43455DE02A4E}" srcOrd="3" destOrd="0" presId="urn:microsoft.com/office/officeart/2005/8/layout/StepDownProcess"/>
    <dgm:cxn modelId="{6FAB06EC-A764-4664-A7B8-BF7AFA164185}" type="presParOf" srcId="{C3E80544-577B-4B4E-B64A-46B00922082F}" destId="{E9DFD197-CE5B-4A83-8D2E-65EF57BE81E4}" srcOrd="4" destOrd="0" presId="urn:microsoft.com/office/officeart/2005/8/layout/StepDownProcess"/>
    <dgm:cxn modelId="{A369832F-8BD8-4555-952B-2B94F86BB876}" type="presParOf" srcId="{E9DFD197-CE5B-4A83-8D2E-65EF57BE81E4}" destId="{BE1B949A-E32F-470A-855E-99592FB7FB1B}" srcOrd="0" destOrd="0" presId="urn:microsoft.com/office/officeart/2005/8/layout/StepDownProcess"/>
    <dgm:cxn modelId="{B1693988-9795-4DDB-8DFC-D3E1E167C126}" type="presParOf" srcId="{E9DFD197-CE5B-4A83-8D2E-65EF57BE81E4}" destId="{381B4859-4FD7-49C0-A945-46203C0F30FD}" srcOrd="1" destOrd="0" presId="urn:microsoft.com/office/officeart/2005/8/layout/StepDownProcess"/>
    <dgm:cxn modelId="{1B6198A6-5939-479E-87E5-49D5063E76C1}" type="presParOf" srcId="{E9DFD197-CE5B-4A83-8D2E-65EF57BE81E4}" destId="{66D0285F-4420-4A84-A87D-9A6683D163BC}" srcOrd="2" destOrd="0" presId="urn:microsoft.com/office/officeart/2005/8/layout/StepDownProcess"/>
    <dgm:cxn modelId="{E71B3E38-5717-4744-BE3D-B3BF057178F5}" type="presParOf" srcId="{C3E80544-577B-4B4E-B64A-46B00922082F}" destId="{9BE3238A-411E-497F-B651-18293E36A093}" srcOrd="5" destOrd="0" presId="urn:microsoft.com/office/officeart/2005/8/layout/StepDownProcess"/>
    <dgm:cxn modelId="{B710D7B8-7909-46B6-A4CD-E219187E80C0}" type="presParOf" srcId="{C3E80544-577B-4B4E-B64A-46B00922082F}" destId="{789B19A6-C700-4618-8731-B56865E0807F}" srcOrd="6" destOrd="0" presId="urn:microsoft.com/office/officeart/2005/8/layout/StepDownProcess"/>
    <dgm:cxn modelId="{D18D5F23-606C-49DA-B2FE-D05DD070967F}" type="presParOf" srcId="{789B19A6-C700-4618-8731-B56865E0807F}" destId="{FF903C6C-8AA4-490B-881F-817C5E83937F}" srcOrd="0" destOrd="0" presId="urn:microsoft.com/office/officeart/2005/8/layout/StepDownProcess"/>
    <dgm:cxn modelId="{4DD1BE6F-4AD8-47EE-B535-96B31BEDCB58}" type="presParOf" srcId="{789B19A6-C700-4618-8731-B56865E0807F}" destId="{2EC1B8BC-2620-4637-BA45-BC2923D82FD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32CC0-8B22-4666-86F6-3A3776F3BE98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1DE5E-B5DA-45FE-82E4-8B3A827B26CE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62BE59-594F-42CA-8A6C-4F35D7A90D1B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0CA03-28E2-41E9-AAB8-37BB01C5E464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>
              <a:solidFill>
                <a:prstClr val="white"/>
              </a:solidFill>
              <a:latin typeface="Arial" panose="020F0502020204030204"/>
              <a:ea typeface="Microsoft YaHei"/>
              <a:cs typeface="+mn-cs"/>
              <a:sym typeface="+mn-lt"/>
            </a:rPr>
            <a:t>歌唱评价</a:t>
          </a:r>
          <a:r>
            <a:rPr lang="zh-CN" altLang="en-US" sz="2800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  <a:sym typeface="+mn-lt"/>
            </a:rPr>
            <a:t>系统</a:t>
          </a:r>
          <a:endParaRPr lang="zh-CN" altLang="en-US" sz="2800" kern="1200" dirty="0">
            <a:solidFill>
              <a:prstClr val="white"/>
            </a:solidFill>
            <a:latin typeface="Arial" panose="020F0502020204030204"/>
            <a:ea typeface="Microsoft YaHei"/>
            <a:cs typeface="+mn-cs"/>
          </a:endParaRPr>
        </a:p>
      </dsp:txBody>
      <dsp:txXfrm>
        <a:off x="2875855" y="1271678"/>
        <a:ext cx="2376289" cy="1188144"/>
      </dsp:txXfrm>
    </dsp:sp>
    <dsp:sp modelId="{2AF4A9D9-1ADA-48B5-8D6C-117541EFFC7D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云端</a:t>
          </a:r>
          <a:endParaRPr lang="en-US" altLang="zh-CN" sz="2000" b="1" kern="1200" dirty="0">
            <a:solidFill>
              <a:prstClr val="white"/>
            </a:solidFill>
            <a:latin typeface="Arial" panose="020F0502020204030204"/>
            <a:ea typeface="Microsoft YaHei"/>
            <a:cs typeface="+mn-cs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AI</a:t>
          </a:r>
          <a:r>
            <a:rPr lang="zh-CN" altLang="en-US" sz="2000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人声伴奏分离</a:t>
          </a:r>
        </a:p>
      </dsp:txBody>
      <dsp:txXfrm>
        <a:off x="545" y="2958843"/>
        <a:ext cx="2376289" cy="1188144"/>
      </dsp:txXfrm>
    </dsp:sp>
    <dsp:sp modelId="{41C6DDA2-B79D-4F88-B3CC-B4399654FF45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手机端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乐谱分析子系统</a:t>
          </a:r>
          <a:endParaRPr lang="zh-CN" altLang="en-US" sz="2000" kern="1200" dirty="0"/>
        </a:p>
      </dsp:txBody>
      <dsp:txXfrm>
        <a:off x="2875855" y="2958843"/>
        <a:ext cx="2376289" cy="1188144"/>
      </dsp:txXfrm>
    </dsp:sp>
    <dsp:sp modelId="{DC685502-A388-49A2-8712-F9DDBCE5858A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跨平台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旋律提取子系统</a:t>
          </a:r>
        </a:p>
      </dsp:txBody>
      <dsp:txXfrm>
        <a:off x="5751165" y="2958843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FCC4A-BD0E-4EAB-960D-C52E883E93FC}">
      <dsp:nvSpPr>
        <dsp:cNvPr id="0" name=""/>
        <dsp:cNvSpPr/>
      </dsp:nvSpPr>
      <dsp:spPr>
        <a:xfrm rot="5400000">
          <a:off x="445009" y="1583167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5386F-D5FD-47D7-944D-05FD73CD1095}">
      <dsp:nvSpPr>
        <dsp:cNvPr id="0" name=""/>
        <dsp:cNvSpPr/>
      </dsp:nvSpPr>
      <dsp:spPr>
        <a:xfrm>
          <a:off x="74048" y="31045"/>
          <a:ext cx="2357070" cy="1649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管理员</a:t>
          </a:r>
          <a:r>
            <a:rPr lang="en-US" altLang="zh-CN" sz="2400" kern="1200" dirty="0"/>
            <a:t>WEB</a:t>
          </a:r>
          <a:r>
            <a:rPr lang="zh-CN" altLang="en-US" sz="2400" kern="1200" dirty="0"/>
            <a:t>端</a:t>
          </a:r>
        </a:p>
      </dsp:txBody>
      <dsp:txXfrm>
        <a:off x="154603" y="111600"/>
        <a:ext cx="2195960" cy="1488762"/>
      </dsp:txXfrm>
    </dsp:sp>
    <dsp:sp modelId="{9F302495-C95D-44D2-A3C1-BD9DBB2BFFB8}">
      <dsp:nvSpPr>
        <dsp:cNvPr id="0" name=""/>
        <dsp:cNvSpPr/>
      </dsp:nvSpPr>
      <dsp:spPr>
        <a:xfrm>
          <a:off x="2431119" y="188398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上传最新曲目到云端</a:t>
          </a:r>
        </a:p>
      </dsp:txBody>
      <dsp:txXfrm>
        <a:off x="2431119" y="188398"/>
        <a:ext cx="1714308" cy="1333500"/>
      </dsp:txXfrm>
    </dsp:sp>
    <dsp:sp modelId="{CC1505EB-4B8B-4139-B2B6-E0DB815DCB61}">
      <dsp:nvSpPr>
        <dsp:cNvPr id="0" name=""/>
        <dsp:cNvSpPr/>
      </dsp:nvSpPr>
      <dsp:spPr>
        <a:xfrm rot="5400000">
          <a:off x="2399271" y="3436519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AB9E7-5211-4562-94EC-E287A2F5663F}">
      <dsp:nvSpPr>
        <dsp:cNvPr id="0" name=""/>
        <dsp:cNvSpPr/>
      </dsp:nvSpPr>
      <dsp:spPr>
        <a:xfrm>
          <a:off x="2028310" y="1884397"/>
          <a:ext cx="2357070" cy="1649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云端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人声伴奏分离系统</a:t>
          </a:r>
          <a:endParaRPr lang="zh-CN" altLang="en-US" sz="1600" kern="1200" dirty="0"/>
        </a:p>
      </dsp:txBody>
      <dsp:txXfrm>
        <a:off x="2108865" y="1964952"/>
        <a:ext cx="2195960" cy="1488762"/>
      </dsp:txXfrm>
    </dsp:sp>
    <dsp:sp modelId="{97389BA2-8182-4B47-944F-57F8E3B88C1D}">
      <dsp:nvSpPr>
        <dsp:cNvPr id="0" name=""/>
        <dsp:cNvSpPr/>
      </dsp:nvSpPr>
      <dsp:spPr>
        <a:xfrm>
          <a:off x="4385381" y="2041750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卷积神经网络分离人声与伴奏</a:t>
          </a:r>
        </a:p>
      </dsp:txBody>
      <dsp:txXfrm>
        <a:off x="4385381" y="2041750"/>
        <a:ext cx="1714308" cy="1333500"/>
      </dsp:txXfrm>
    </dsp:sp>
    <dsp:sp modelId="{381B4859-4FD7-49C0-A945-46203C0F30FD}">
      <dsp:nvSpPr>
        <dsp:cNvPr id="0" name=""/>
        <dsp:cNvSpPr/>
      </dsp:nvSpPr>
      <dsp:spPr>
        <a:xfrm>
          <a:off x="3982572" y="3737748"/>
          <a:ext cx="2357070" cy="164987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云端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prstClr val="white"/>
              </a:solidFill>
              <a:latin typeface="Arial" panose="020F0502020204030204"/>
              <a:ea typeface="Microsoft YaHei"/>
              <a:cs typeface="+mn-cs"/>
            </a:rPr>
            <a:t>旋律提取系统</a:t>
          </a:r>
          <a:endParaRPr lang="zh-CN" altLang="en-US" sz="1600" kern="1200" dirty="0"/>
        </a:p>
      </dsp:txBody>
      <dsp:txXfrm>
        <a:off x="4063127" y="3818303"/>
        <a:ext cx="2195960" cy="1488762"/>
      </dsp:txXfrm>
    </dsp:sp>
    <dsp:sp modelId="{B5FE3CA3-A6B0-49B5-88D5-A3CDCBEF6356}">
      <dsp:nvSpPr>
        <dsp:cNvPr id="0" name=""/>
        <dsp:cNvSpPr/>
      </dsp:nvSpPr>
      <dsp:spPr>
        <a:xfrm>
          <a:off x="6339643" y="3895101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执行基频分析，提取主旋律并保存乐谱</a:t>
          </a:r>
        </a:p>
      </dsp:txBody>
      <dsp:txXfrm>
        <a:off x="6339643" y="3895101"/>
        <a:ext cx="1714308" cy="1333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FCC4A-BD0E-4EAB-960D-C52E883E93FC}">
      <dsp:nvSpPr>
        <dsp:cNvPr id="0" name=""/>
        <dsp:cNvSpPr/>
      </dsp:nvSpPr>
      <dsp:spPr>
        <a:xfrm rot="5400000">
          <a:off x="649738" y="1184365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5386F-D5FD-47D7-944D-05FD73CD1095}">
      <dsp:nvSpPr>
        <dsp:cNvPr id="0" name=""/>
        <dsp:cNvSpPr/>
      </dsp:nvSpPr>
      <dsp:spPr>
        <a:xfrm>
          <a:off x="374167" y="31360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云端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旋律提取系统</a:t>
          </a:r>
        </a:p>
      </dsp:txBody>
      <dsp:txXfrm>
        <a:off x="434008" y="91201"/>
        <a:ext cx="1631284" cy="1105937"/>
      </dsp:txXfrm>
    </dsp:sp>
    <dsp:sp modelId="{9F302495-C95D-44D2-A3C1-BD9DBB2BFFB8}">
      <dsp:nvSpPr>
        <dsp:cNvPr id="0" name=""/>
        <dsp:cNvSpPr/>
      </dsp:nvSpPr>
      <dsp:spPr>
        <a:xfrm>
          <a:off x="2125133" y="148250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执行基频分析，提取并保存主旋律的乐谱</a:t>
          </a:r>
        </a:p>
      </dsp:txBody>
      <dsp:txXfrm>
        <a:off x="2125133" y="148250"/>
        <a:ext cx="1273486" cy="990600"/>
      </dsp:txXfrm>
    </dsp:sp>
    <dsp:sp modelId="{CC1505EB-4B8B-4139-B2B6-E0DB815DCB61}">
      <dsp:nvSpPr>
        <dsp:cNvPr id="0" name=""/>
        <dsp:cNvSpPr/>
      </dsp:nvSpPr>
      <dsp:spPr>
        <a:xfrm rot="5400000">
          <a:off x="2101476" y="2561140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AB9E7-5211-4562-94EC-E287A2F5663F}">
      <dsp:nvSpPr>
        <dsp:cNvPr id="0" name=""/>
        <dsp:cNvSpPr/>
      </dsp:nvSpPr>
      <dsp:spPr>
        <a:xfrm>
          <a:off x="1825904" y="1408135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手机端</a:t>
          </a:r>
        </a:p>
      </dsp:txBody>
      <dsp:txXfrm>
        <a:off x="1885745" y="1467976"/>
        <a:ext cx="1631284" cy="1105937"/>
      </dsp:txXfrm>
    </dsp:sp>
    <dsp:sp modelId="{97389BA2-8182-4B47-944F-57F8E3B88C1D}">
      <dsp:nvSpPr>
        <dsp:cNvPr id="0" name=""/>
        <dsp:cNvSpPr/>
      </dsp:nvSpPr>
      <dsp:spPr>
        <a:xfrm>
          <a:off x="3576871" y="1525026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演唱开始前从云端下载原唱主旋律的乐谱</a:t>
          </a:r>
        </a:p>
      </dsp:txBody>
      <dsp:txXfrm>
        <a:off x="3576871" y="1525026"/>
        <a:ext cx="1273486" cy="990600"/>
      </dsp:txXfrm>
    </dsp:sp>
    <dsp:sp modelId="{BE1B949A-E32F-470A-855E-99592FB7FB1B}">
      <dsp:nvSpPr>
        <dsp:cNvPr id="0" name=""/>
        <dsp:cNvSpPr/>
      </dsp:nvSpPr>
      <dsp:spPr>
        <a:xfrm rot="5400000">
          <a:off x="3553213" y="3937916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B4859-4FD7-49C0-A945-46203C0F30FD}">
      <dsp:nvSpPr>
        <dsp:cNvPr id="0" name=""/>
        <dsp:cNvSpPr/>
      </dsp:nvSpPr>
      <dsp:spPr>
        <a:xfrm>
          <a:off x="3277642" y="2784911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手机端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旋律提取系统</a:t>
          </a:r>
        </a:p>
      </dsp:txBody>
      <dsp:txXfrm>
        <a:off x="3337483" y="2844752"/>
        <a:ext cx="1631284" cy="1105937"/>
      </dsp:txXfrm>
    </dsp:sp>
    <dsp:sp modelId="{66D0285F-4420-4A84-A87D-9A6683D163BC}">
      <dsp:nvSpPr>
        <dsp:cNvPr id="0" name=""/>
        <dsp:cNvSpPr/>
      </dsp:nvSpPr>
      <dsp:spPr>
        <a:xfrm>
          <a:off x="5028608" y="2901802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用户演唱的同时进行基频分析，提取旋律并保存乐谱</a:t>
          </a:r>
        </a:p>
      </dsp:txBody>
      <dsp:txXfrm>
        <a:off x="5028608" y="2901802"/>
        <a:ext cx="1273486" cy="990600"/>
      </dsp:txXfrm>
    </dsp:sp>
    <dsp:sp modelId="{FF903C6C-8AA4-490B-881F-817C5E83937F}">
      <dsp:nvSpPr>
        <dsp:cNvPr id="0" name=""/>
        <dsp:cNvSpPr/>
      </dsp:nvSpPr>
      <dsp:spPr>
        <a:xfrm>
          <a:off x="4729379" y="4161686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手机端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乐谱分析系统</a:t>
          </a:r>
        </a:p>
      </dsp:txBody>
      <dsp:txXfrm>
        <a:off x="4789220" y="4221527"/>
        <a:ext cx="1631284" cy="1105937"/>
      </dsp:txXfrm>
    </dsp:sp>
    <dsp:sp modelId="{2EC1B8BC-2620-4637-BA45-BC2923D82FD3}">
      <dsp:nvSpPr>
        <dsp:cNvPr id="0" name=""/>
        <dsp:cNvSpPr/>
      </dsp:nvSpPr>
      <dsp:spPr>
        <a:xfrm>
          <a:off x="6480346" y="4278577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结合原唱的乐谱，分析用户演唱的乐谱并评分</a:t>
          </a:r>
        </a:p>
      </dsp:txBody>
      <dsp:txXfrm>
        <a:off x="6480346" y="4278577"/>
        <a:ext cx="1273486" cy="990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8437718" y="4633844"/>
            <a:ext cx="1991994" cy="25393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V="1">
            <a:off x="10624788" y="3240501"/>
            <a:ext cx="1991994" cy="25393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-418533" y="1055324"/>
            <a:ext cx="1991994" cy="25393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582597" y="0"/>
            <a:ext cx="1991994" cy="25393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10429712" y="4861497"/>
            <a:ext cx="1991994" cy="25393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-1079575"/>
            <a:ext cx="1991994" cy="25393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2021/6/25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2021/6/25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41811" y="783771"/>
            <a:ext cx="11508377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/>
          <p:cNvSpPr/>
          <p:nvPr userDrawn="1"/>
        </p:nvSpPr>
        <p:spPr>
          <a:xfrm>
            <a:off x="496389" y="235131"/>
            <a:ext cx="457200" cy="45720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  <a:effectLst>
            <a:outerShdw blurRad="190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 userDrawn="1"/>
        </p:nvSpPr>
        <p:spPr>
          <a:xfrm>
            <a:off x="727167" y="413657"/>
            <a:ext cx="304800" cy="304800"/>
          </a:xfrm>
          <a:prstGeom prst="round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190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184367" y="293914"/>
            <a:ext cx="4737462" cy="457200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83262" y="685800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7B598-0A54-44D8-A998-C82D12D838CD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DF8BB-3426-49E0-9D36-69DE378B8EB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2325159" y="1236611"/>
            <a:ext cx="7541680" cy="2119091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800" spc="300" dirty="0">
                <a:solidFill>
                  <a:srgbClr val="0070C0"/>
                </a:solidFill>
                <a:effectLst>
                  <a:glow rad="38100">
                    <a:schemeClr val="accent1">
                      <a:alpha val="2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方正正黑简体" panose="02000000000000000000"/>
                <a:cs typeface="+mn-ea"/>
                <a:sym typeface="+mn-lt"/>
              </a:rPr>
              <a:t>天天爱</a:t>
            </a:r>
            <a:r>
              <a:rPr lang="en-US" altLang="zh-CN" sz="8800" spc="300" dirty="0">
                <a:solidFill>
                  <a:srgbClr val="0070C0"/>
                </a:solidFill>
                <a:effectLst>
                  <a:glow rad="38100">
                    <a:schemeClr val="accent1">
                      <a:alpha val="2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方正正黑简体" panose="02000000000000000000"/>
                <a:cs typeface="+mn-ea"/>
                <a:sym typeface="+mn-lt"/>
              </a:rPr>
              <a:t>K</a:t>
            </a:r>
            <a:r>
              <a:rPr lang="zh-CN" altLang="en-US" sz="8800" spc="300" dirty="0">
                <a:solidFill>
                  <a:srgbClr val="0070C0"/>
                </a:solidFill>
                <a:effectLst>
                  <a:glow rad="38100">
                    <a:schemeClr val="accent1">
                      <a:alpha val="22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方正正黑简体" panose="02000000000000000000"/>
                <a:cs typeface="+mn-ea"/>
                <a:sym typeface="+mn-lt"/>
              </a:rPr>
              <a:t>歌</a:t>
            </a:r>
            <a:endParaRPr lang="en-US" altLang="zh-CN" sz="8800" spc="300" dirty="0">
              <a:solidFill>
                <a:srgbClr val="0070C0"/>
              </a:solidFill>
              <a:effectLst>
                <a:glow rad="38100">
                  <a:schemeClr val="accent1">
                    <a:alpha val="22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方正正黑简体" panose="02000000000000000000"/>
              <a:cs typeface="+mn-ea"/>
              <a:sym typeface="+mn-lt"/>
            </a:endParaRPr>
          </a:p>
        </p:txBody>
      </p:sp>
      <p:pic>
        <p:nvPicPr>
          <p:cNvPr id="13" name="图形 12" descr="讲师"/>
          <p:cNvPicPr>
            <a:picLocks noChangeAspect="1"/>
          </p:cNvPicPr>
          <p:nvPr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806641"/>
            <a:ext cx="560419" cy="560419"/>
          </a:xfrm>
          <a:prstGeom prst="rect">
            <a:avLst/>
          </a:prstGeom>
        </p:spPr>
      </p:pic>
      <p:pic>
        <p:nvPicPr>
          <p:cNvPr id="15" name="图形 14" descr="教师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9599" y="4841356"/>
            <a:ext cx="560419" cy="5604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533818" y="493689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第十四小组</a:t>
            </a:r>
          </a:p>
        </p:txBody>
      </p:sp>
      <p:sp>
        <p:nvSpPr>
          <p:cNvPr id="17" name="矩形 16"/>
          <p:cNvSpPr/>
          <p:nvPr/>
        </p:nvSpPr>
        <p:spPr>
          <a:xfrm>
            <a:off x="6555883" y="490218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郭志东、江雨泽、曹沅欣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64510" y="3074399"/>
            <a:ext cx="5262979" cy="1446550"/>
          </a:xfrm>
          <a:prstGeom prst="rect">
            <a:avLst/>
          </a:prstGeom>
          <a:noFill/>
          <a:effectLst>
            <a:outerShdw blurRad="63500" dist="254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软件工程原理与实践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  <a:p>
            <a:pPr algn="ctr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验收答辩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56D5C-73D4-4B27-9B4E-8A5D4430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系统工作流程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D0C44F9E-10E2-456A-A45F-212B050D9D96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798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56D5C-73D4-4B27-9B4E-8A5D4430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系统功能亮点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C8308C2-B471-4274-B0EB-6F305326C939}"/>
              </a:ext>
            </a:extLst>
          </p:cNvPr>
          <p:cNvCxnSpPr/>
          <p:nvPr/>
        </p:nvCxnSpPr>
        <p:spPr>
          <a:xfrm>
            <a:off x="6478684" y="1376367"/>
            <a:ext cx="0" cy="476885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D69A1CD2-0D6B-41EE-89E7-7E9EC58EE386}"/>
              </a:ext>
            </a:extLst>
          </p:cNvPr>
          <p:cNvSpPr/>
          <p:nvPr/>
        </p:nvSpPr>
        <p:spPr>
          <a:xfrm>
            <a:off x="6276119" y="1820227"/>
            <a:ext cx="405130" cy="40513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1AB2A92-9AF5-4DBC-9F0E-7C49AF8BA52C}"/>
              </a:ext>
            </a:extLst>
          </p:cNvPr>
          <p:cNvSpPr/>
          <p:nvPr/>
        </p:nvSpPr>
        <p:spPr>
          <a:xfrm>
            <a:off x="6276119" y="2970120"/>
            <a:ext cx="405130" cy="40513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433560D-41C3-4C4D-8D82-3A48B20BEA0D}"/>
              </a:ext>
            </a:extLst>
          </p:cNvPr>
          <p:cNvSpPr/>
          <p:nvPr/>
        </p:nvSpPr>
        <p:spPr>
          <a:xfrm>
            <a:off x="6276119" y="4101392"/>
            <a:ext cx="405130" cy="40513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B49546-2F01-4C34-ABBF-D1DFEF47B48C}"/>
              </a:ext>
            </a:extLst>
          </p:cNvPr>
          <p:cNvSpPr txBox="1"/>
          <p:nvPr/>
        </p:nvSpPr>
        <p:spPr>
          <a:xfrm>
            <a:off x="1666856" y="1538124"/>
            <a:ext cx="4416325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科学全面的指标：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音准</a:t>
            </a:r>
            <a:r>
              <a:rPr lang="en-US" altLang="zh-CN" b="1" dirty="0">
                <a:solidFill>
                  <a:srgbClr val="0070C0"/>
                </a:solidFill>
                <a:cs typeface="+mn-ea"/>
                <a:sym typeface="+mn-lt"/>
              </a:rPr>
              <a:t>+</a:t>
            </a: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气息</a:t>
            </a:r>
            <a:r>
              <a:rPr lang="en-US" altLang="zh-CN" b="1" dirty="0">
                <a:solidFill>
                  <a:srgbClr val="0070C0"/>
                </a:solidFill>
                <a:cs typeface="+mn-ea"/>
                <a:sym typeface="+mn-lt"/>
              </a:rPr>
              <a:t>+</a:t>
            </a: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情感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A61548-5C08-4AC1-B430-501FA71A33B2}"/>
              </a:ext>
            </a:extLst>
          </p:cNvPr>
          <p:cNvSpPr txBox="1"/>
          <p:nvPr/>
        </p:nvSpPr>
        <p:spPr>
          <a:xfrm>
            <a:off x="1628059" y="2714686"/>
            <a:ext cx="4416325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针对艺术嗓音的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腔体共鸣、颤音和装饰音检测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B887EED-AA87-4641-A60D-CD19A1A26A97}"/>
              </a:ext>
            </a:extLst>
          </p:cNvPr>
          <p:cNvSpPr txBox="1"/>
          <p:nvPr/>
        </p:nvSpPr>
        <p:spPr>
          <a:xfrm>
            <a:off x="1683584" y="4052623"/>
            <a:ext cx="44163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自动适应麦克延迟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78F7CC6-E78F-44F5-86D9-D8D6197BD0FA}"/>
              </a:ext>
            </a:extLst>
          </p:cNvPr>
          <p:cNvSpPr/>
          <p:nvPr/>
        </p:nvSpPr>
        <p:spPr>
          <a:xfrm>
            <a:off x="6276119" y="5251172"/>
            <a:ext cx="405130" cy="40513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7CE5AD-8DAC-414F-9965-41B00B12A8BE}"/>
              </a:ext>
            </a:extLst>
          </p:cNvPr>
          <p:cNvSpPr txBox="1"/>
          <p:nvPr/>
        </p:nvSpPr>
        <p:spPr>
          <a:xfrm>
            <a:off x="1729341" y="5023188"/>
            <a:ext cx="4416325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钢琴演奏评价系统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自适应乐曲计算鼓点位置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2EAFBF-C185-4A21-930A-8E23122A8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89" y="1150002"/>
            <a:ext cx="2616807" cy="54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6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/>
      <p:bldP spid="11" grpId="0"/>
      <p:bldP spid="12" grpId="0"/>
      <p:bldP spid="16" grpId="0" animBg="1"/>
      <p:bldP spid="16" grpId="1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FB2F4-9A4C-4119-9C8D-510BBCE9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系统技术亮点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DE07B69-FAAB-4D51-931D-9BC7EA49A6E2}"/>
              </a:ext>
            </a:extLst>
          </p:cNvPr>
          <p:cNvSpPr/>
          <p:nvPr/>
        </p:nvSpPr>
        <p:spPr>
          <a:xfrm>
            <a:off x="537028" y="2391228"/>
            <a:ext cx="2075543" cy="207554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zh-CN" altLang="en-US" sz="2400" dirty="0"/>
              <a:t>系统</a:t>
            </a:r>
            <a:endParaRPr lang="en-US" altLang="zh-CN" sz="2400" dirty="0"/>
          </a:p>
          <a:p>
            <a:pPr lvl="0" algn="ctr"/>
            <a:r>
              <a:rPr lang="zh-CN" altLang="en-US" sz="2400" dirty="0"/>
              <a:t>技术亮点</a:t>
            </a:r>
          </a:p>
        </p:txBody>
      </p:sp>
      <p:sp>
        <p:nvSpPr>
          <p:cNvPr id="4" name="泪滴形 3">
            <a:extLst>
              <a:ext uri="{FF2B5EF4-FFF2-40B4-BE49-F238E27FC236}">
                <a16:creationId xmlns:a16="http://schemas.microsoft.com/office/drawing/2014/main" id="{97B8BFC1-3FA9-4E99-A0FE-6C4656606185}"/>
              </a:ext>
            </a:extLst>
          </p:cNvPr>
          <p:cNvSpPr/>
          <p:nvPr/>
        </p:nvSpPr>
        <p:spPr>
          <a:xfrm>
            <a:off x="1779529" y="1600198"/>
            <a:ext cx="522514" cy="522514"/>
          </a:xfrm>
          <a:prstGeom prst="teardrop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泪滴形 4">
            <a:extLst>
              <a:ext uri="{FF2B5EF4-FFF2-40B4-BE49-F238E27FC236}">
                <a16:creationId xmlns:a16="http://schemas.microsoft.com/office/drawing/2014/main" id="{7C211DD4-B6AE-4415-ABFE-EBC0832D7300}"/>
              </a:ext>
            </a:extLst>
          </p:cNvPr>
          <p:cNvSpPr/>
          <p:nvPr/>
        </p:nvSpPr>
        <p:spPr>
          <a:xfrm>
            <a:off x="1779529" y="4673598"/>
            <a:ext cx="522514" cy="522514"/>
          </a:xfrm>
          <a:prstGeom prst="teardrop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泪滴形 5">
            <a:extLst>
              <a:ext uri="{FF2B5EF4-FFF2-40B4-BE49-F238E27FC236}">
                <a16:creationId xmlns:a16="http://schemas.microsoft.com/office/drawing/2014/main" id="{0316CDB7-EBAE-41A2-91E5-0AC30E6C26A5}"/>
              </a:ext>
            </a:extLst>
          </p:cNvPr>
          <p:cNvSpPr/>
          <p:nvPr/>
        </p:nvSpPr>
        <p:spPr>
          <a:xfrm>
            <a:off x="2675585" y="2614384"/>
            <a:ext cx="522514" cy="522514"/>
          </a:xfrm>
          <a:prstGeom prst="teardrop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泪滴形 6">
            <a:extLst>
              <a:ext uri="{FF2B5EF4-FFF2-40B4-BE49-F238E27FC236}">
                <a16:creationId xmlns:a16="http://schemas.microsoft.com/office/drawing/2014/main" id="{24626796-D96B-4F08-A0FF-DD717AE6006E}"/>
              </a:ext>
            </a:extLst>
          </p:cNvPr>
          <p:cNvSpPr/>
          <p:nvPr/>
        </p:nvSpPr>
        <p:spPr>
          <a:xfrm>
            <a:off x="2661838" y="3764648"/>
            <a:ext cx="522514" cy="522514"/>
          </a:xfrm>
          <a:prstGeom prst="teardrop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010E36-8B9E-4D9D-A7FD-210972EF3015}"/>
              </a:ext>
            </a:extLst>
          </p:cNvPr>
          <p:cNvSpPr txBox="1"/>
          <p:nvPr/>
        </p:nvSpPr>
        <p:spPr>
          <a:xfrm>
            <a:off x="5197141" y="1686973"/>
            <a:ext cx="6084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充分利用云端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资源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A02755-21F7-48A2-A6BD-6181ACDCB583}"/>
              </a:ext>
            </a:extLst>
          </p:cNvPr>
          <p:cNvSpPr txBox="1"/>
          <p:nvPr/>
        </p:nvSpPr>
        <p:spPr>
          <a:xfrm>
            <a:off x="5269225" y="4768666"/>
            <a:ext cx="6211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打分精确，区分度良好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B58640-E167-4200-8A89-E0D4135D2183}"/>
              </a:ext>
            </a:extLst>
          </p:cNvPr>
          <p:cNvSpPr txBox="1"/>
          <p:nvPr/>
        </p:nvSpPr>
        <p:spPr>
          <a:xfrm>
            <a:off x="5735918" y="2693938"/>
            <a:ext cx="6084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底层性能优化，降低手机耗电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1DC924-F6DE-4E93-B149-09F6113D303E}"/>
              </a:ext>
            </a:extLst>
          </p:cNvPr>
          <p:cNvSpPr txBox="1"/>
          <p:nvPr/>
        </p:nvSpPr>
        <p:spPr>
          <a:xfrm>
            <a:off x="5735918" y="3820151"/>
            <a:ext cx="5898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演唱评分实时反馈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7918627-3093-4A9C-A911-5A2BD0B74563}"/>
              </a:ext>
            </a:extLst>
          </p:cNvPr>
          <p:cNvSpPr/>
          <p:nvPr/>
        </p:nvSpPr>
        <p:spPr>
          <a:xfrm>
            <a:off x="2923094" y="1600198"/>
            <a:ext cx="1991519" cy="5225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AI+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端云结合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FE4D7FE-38A2-4145-8892-88C21CEC8F82}"/>
              </a:ext>
            </a:extLst>
          </p:cNvPr>
          <p:cNvSpPr/>
          <p:nvPr/>
        </p:nvSpPr>
        <p:spPr>
          <a:xfrm>
            <a:off x="3532953" y="2614384"/>
            <a:ext cx="1991519" cy="5225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全部使用原生代码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60BBE54-8268-44F4-8892-284CDF8AC927}"/>
              </a:ext>
            </a:extLst>
          </p:cNvPr>
          <p:cNvSpPr/>
          <p:nvPr/>
        </p:nvSpPr>
        <p:spPr>
          <a:xfrm>
            <a:off x="3532953" y="3738012"/>
            <a:ext cx="1991519" cy="5225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多线程实时基频分析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572BEBA-7359-4689-9AE4-06E77D61C5D0}"/>
              </a:ext>
            </a:extLst>
          </p:cNvPr>
          <p:cNvSpPr/>
          <p:nvPr/>
        </p:nvSpPr>
        <p:spPr>
          <a:xfrm>
            <a:off x="2923094" y="4673598"/>
            <a:ext cx="1991519" cy="52251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原创核心算法</a:t>
            </a:r>
          </a:p>
        </p:txBody>
      </p:sp>
    </p:spTree>
    <p:extLst>
      <p:ext uri="{BB962C8B-B14F-4D97-AF65-F5344CB8AC3E}">
        <p14:creationId xmlns:p14="http://schemas.microsoft.com/office/powerpoint/2010/main" val="377332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FB2F4-9A4C-4119-9C8D-510BBCE9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音准评价算法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A17B1E-CCDF-47E2-9140-61A68DF4A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36" y="1492471"/>
            <a:ext cx="10974727" cy="43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89898" y="4098923"/>
            <a:ext cx="1885415" cy="188541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THREE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09906" y="4579965"/>
            <a:ext cx="5310749" cy="923330"/>
          </a:xfrm>
          <a:prstGeom prst="rect">
            <a:avLst/>
          </a:prstGeom>
          <a:noFill/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70C0"/>
                </a:solidFill>
                <a:cs typeface="+mn-ea"/>
                <a:sym typeface="+mn-lt"/>
              </a:rPr>
              <a:t>用户手机端</a:t>
            </a:r>
            <a:r>
              <a:rPr lang="en-US" altLang="zh-CN" sz="5400" b="1" dirty="0">
                <a:solidFill>
                  <a:srgbClr val="0070C0"/>
                </a:solidFill>
                <a:cs typeface="+mn-ea"/>
                <a:sym typeface="+mn-lt"/>
              </a:rPr>
              <a:t>APP</a:t>
            </a:r>
            <a:endParaRPr lang="zh-CN" altLang="en-US" sz="54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歌词同步高亮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 descr="Lrc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283970"/>
            <a:ext cx="11033760" cy="4444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音频切分和转码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30225" y="948690"/>
            <a:ext cx="8428911" cy="5488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200" dirty="0">
                <a:solidFill>
                  <a:srgbClr val="0070C0"/>
                </a:solidFill>
              </a:rPr>
              <a:t>.pcm </a:t>
            </a:r>
            <a:r>
              <a:rPr lang="zh-CN" altLang="en-US" sz="2200" dirty="0">
                <a:solidFill>
                  <a:srgbClr val="0070C0"/>
                </a:solidFill>
              </a:rPr>
              <a:t>文件：保存原始的音频数据</a:t>
            </a:r>
          </a:p>
          <a:p>
            <a:pPr marL="285750" indent="-28575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en-US" altLang="zh-CN" sz="2200" dirty="0">
                <a:solidFill>
                  <a:srgbClr val="0070C0"/>
                </a:solidFill>
              </a:rPr>
              <a:t>.wav </a:t>
            </a:r>
            <a:r>
              <a:rPr lang="zh-CN" altLang="en-US" sz="2200" dirty="0">
                <a:solidFill>
                  <a:srgbClr val="0070C0"/>
                </a:solidFill>
              </a:rPr>
              <a:t>文件：</a:t>
            </a:r>
            <a:r>
              <a:rPr lang="en-US" altLang="zh-CN" sz="2200" dirty="0">
                <a:solidFill>
                  <a:srgbClr val="0070C0"/>
                </a:solidFill>
              </a:rPr>
              <a:t>header + .pcm</a:t>
            </a:r>
            <a:endParaRPr lang="zh-CN" altLang="en-US" sz="2200" b="1" dirty="0">
              <a:solidFill>
                <a:srgbClr val="0070C0"/>
              </a:solidFill>
            </a:endParaRPr>
          </a:p>
          <a:p>
            <a:pPr marL="285750" indent="-28575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rgbClr val="0070C0"/>
                </a:solidFill>
              </a:rPr>
              <a:t>切分算法实现：</a:t>
            </a:r>
          </a:p>
          <a:p>
            <a:pPr marL="742950" lvl="1" indent="-28575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rgbClr val="0070C0"/>
                </a:solidFill>
              </a:rPr>
              <a:t>每隔固定时间（如</a:t>
            </a:r>
            <a:r>
              <a:rPr lang="en-US" altLang="zh-CN" sz="2200" dirty="0">
                <a:solidFill>
                  <a:srgbClr val="0070C0"/>
                </a:solidFill>
              </a:rPr>
              <a:t>0.5</a:t>
            </a:r>
            <a:r>
              <a:rPr lang="zh-CN" altLang="en-US" sz="2200" dirty="0">
                <a:solidFill>
                  <a:srgbClr val="0070C0"/>
                </a:solidFill>
              </a:rPr>
              <a:t>秒）将录音数据写入一个新的</a:t>
            </a:r>
            <a:r>
              <a:rPr lang="en-US" altLang="zh-CN" sz="2200" dirty="0">
                <a:solidFill>
                  <a:srgbClr val="0070C0"/>
                </a:solidFill>
              </a:rPr>
              <a:t>.pcm</a:t>
            </a:r>
            <a:r>
              <a:rPr lang="zh-CN" altLang="en-US" sz="2200" dirty="0">
                <a:solidFill>
                  <a:srgbClr val="0070C0"/>
                </a:solidFill>
              </a:rPr>
              <a:t>文件</a:t>
            </a:r>
          </a:p>
          <a:p>
            <a:pPr marL="742950" lvl="1" indent="-28575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rgbClr val="0070C0"/>
                </a:solidFill>
              </a:rPr>
              <a:t>在录音结束后，将所有</a:t>
            </a:r>
            <a:r>
              <a:rPr lang="en-US" altLang="zh-CN" sz="2200" dirty="0">
                <a:solidFill>
                  <a:srgbClr val="0070C0"/>
                </a:solidFill>
              </a:rPr>
              <a:t>pcm</a:t>
            </a:r>
            <a:r>
              <a:rPr lang="zh-CN" altLang="en-US" sz="2200" dirty="0">
                <a:solidFill>
                  <a:srgbClr val="0070C0"/>
                </a:solidFill>
              </a:rPr>
              <a:t>文件合成为一个</a:t>
            </a:r>
            <a:r>
              <a:rPr lang="en-US" altLang="zh-CN" sz="2200" dirty="0">
                <a:solidFill>
                  <a:srgbClr val="0070C0"/>
                </a:solidFill>
              </a:rPr>
              <a:t>wav</a:t>
            </a:r>
            <a:r>
              <a:rPr lang="zh-CN" altLang="en-US" sz="2200" dirty="0">
                <a:solidFill>
                  <a:srgbClr val="0070C0"/>
                </a:solidFill>
              </a:rPr>
              <a:t>文件</a:t>
            </a:r>
          </a:p>
          <a:p>
            <a:pPr marL="742950" lvl="1" indent="-285750" algn="l">
              <a:lnSpc>
                <a:spcPct val="180000"/>
              </a:lnSpc>
              <a:buFont typeface="Arial" panose="020B0604020202090204" pitchFamily="34" charset="0"/>
              <a:buChar char="•"/>
            </a:pPr>
            <a:r>
              <a:rPr lang="zh-CN" altLang="en-US" sz="2200" dirty="0">
                <a:solidFill>
                  <a:srgbClr val="0070C0"/>
                </a:solidFill>
              </a:rPr>
              <a:t>多线程音频切分</a:t>
            </a:r>
          </a:p>
          <a:p>
            <a:pPr marL="742950" lvl="1" indent="-285750" algn="l">
              <a:lnSpc>
                <a:spcPct val="180000"/>
              </a:lnSpc>
              <a:buFont typeface="Arial" panose="020B0604020202090204" pitchFamily="34" charset="0"/>
              <a:buChar char="•"/>
            </a:pPr>
            <a:endParaRPr lang="zh-CN" altLang="en-US" sz="2200" dirty="0">
              <a:solidFill>
                <a:srgbClr val="0070C0"/>
              </a:solidFill>
            </a:endParaRPr>
          </a:p>
          <a:p>
            <a:pPr marL="285750" indent="-285750" algn="l">
              <a:lnSpc>
                <a:spcPct val="180000"/>
              </a:lnSpc>
              <a:buFont typeface="Arial" panose="020B0604020202090204" pitchFamily="34" charset="0"/>
              <a:buChar char="•"/>
            </a:pPr>
            <a:endParaRPr lang="zh-CN" altLang="en-US" sz="2200" dirty="0">
              <a:solidFill>
                <a:srgbClr val="0070C0"/>
              </a:solidFill>
            </a:endParaRPr>
          </a:p>
          <a:p>
            <a:pPr marL="742950" lvl="1" indent="-285750" algn="l">
              <a:lnSpc>
                <a:spcPct val="180000"/>
              </a:lnSpc>
              <a:buFont typeface="Arial" panose="020B0604020202090204" pitchFamily="34" charset="0"/>
              <a:buChar char="•"/>
            </a:pPr>
            <a:endParaRPr lang="zh-CN" altLang="en-US" sz="2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4367" y="278977"/>
            <a:ext cx="4737462" cy="457200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音频切分和转码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 descr="f0analys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090295"/>
            <a:ext cx="11388725" cy="5401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56D5C-73D4-4B27-9B4E-8A5D4430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500" b="1" dirty="0">
                <a:latin typeface="+mn-lt"/>
                <a:ea typeface="+mn-ea"/>
                <a:cs typeface="+mn-ea"/>
                <a:sym typeface="+mn-lt"/>
              </a:rPr>
              <a:t>粒子特效渲染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2FD535-5D1B-45EA-9730-C5BDDCE39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970" y="967350"/>
            <a:ext cx="2761684" cy="57138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6EBB93-A211-4DCF-8116-2D6C417E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6" y="2167425"/>
            <a:ext cx="7681869" cy="35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1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05072" y="4098922"/>
            <a:ext cx="1885415" cy="188541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PART FOUR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86681" y="4579964"/>
            <a:ext cx="6478068" cy="923330"/>
          </a:xfrm>
          <a:prstGeom prst="rect">
            <a:avLst/>
          </a:prstGeom>
          <a:noFill/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70C0"/>
                </a:solidFill>
                <a:cs typeface="+mn-ea"/>
                <a:sym typeface="+mn-lt"/>
              </a:rPr>
              <a:t>管理员系统</a:t>
            </a:r>
          </a:p>
        </p:txBody>
      </p:sp>
    </p:spTree>
    <p:extLst>
      <p:ext uri="{BB962C8B-B14F-4D97-AF65-F5344CB8AC3E}">
        <p14:creationId xmlns:p14="http://schemas.microsoft.com/office/powerpoint/2010/main" val="31973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986795" y="970172"/>
            <a:ext cx="438467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PART ONE /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项目架构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18168" y="1893435"/>
            <a:ext cx="4384675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PART TWO /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歌唱评价系统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04815" y="2912745"/>
            <a:ext cx="506666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PART THREE /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手机端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18168" y="3943484"/>
            <a:ext cx="5113094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PART FOUR /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管理员系统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86794" y="4858198"/>
            <a:ext cx="4384675" cy="58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PART FIVE /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细节质量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40125" y="2146064"/>
            <a:ext cx="2254803" cy="225480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en-US" altLang="zh-CN" sz="40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新月形 20"/>
          <p:cNvSpPr/>
          <p:nvPr/>
        </p:nvSpPr>
        <p:spPr>
          <a:xfrm rot="10800000">
            <a:off x="2731993" y="1018784"/>
            <a:ext cx="2167879" cy="4335757"/>
          </a:xfrm>
          <a:prstGeom prst="moon">
            <a:avLst>
              <a:gd name="adj" fmla="val 211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612087" y="1203510"/>
            <a:ext cx="407690" cy="407690"/>
          </a:xfrm>
          <a:prstGeom prst="ellipse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5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414800" y="2026459"/>
            <a:ext cx="407690" cy="407690"/>
          </a:xfrm>
          <a:prstGeom prst="ellipse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5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608201" y="3044613"/>
            <a:ext cx="407690" cy="407690"/>
          </a:xfrm>
          <a:prstGeom prst="ellipse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5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390303" y="4062767"/>
            <a:ext cx="407690" cy="407690"/>
          </a:xfrm>
          <a:prstGeom prst="ellipse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5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621575" y="4858198"/>
            <a:ext cx="407690" cy="407690"/>
          </a:xfrm>
          <a:prstGeom prst="ellipse">
            <a:avLst/>
          </a:prstGeom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5400" b="1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lasks in Python. Flask is a micro web framework written… | by Shivangi  Sareen |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9" r="19598" b="27703"/>
          <a:stretch>
            <a:fillRect/>
          </a:stretch>
        </p:blipFill>
        <p:spPr bwMode="auto">
          <a:xfrm>
            <a:off x="5218686" y="1907960"/>
            <a:ext cx="1754628" cy="16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ue.js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35" y="1903353"/>
            <a:ext cx="1884108" cy="163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系统架构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87834" y="1707498"/>
            <a:ext cx="1995641" cy="1994922"/>
            <a:chOff x="4742449" y="2216778"/>
            <a:chExt cx="3801476" cy="3801480"/>
          </a:xfrm>
          <a:effectLst/>
        </p:grpSpPr>
        <p:sp>
          <p:nvSpPr>
            <p:cNvPr id="4" name="任意多边形 8"/>
            <p:cNvSpPr/>
            <p:nvPr/>
          </p:nvSpPr>
          <p:spPr>
            <a:xfrm>
              <a:off x="4742449" y="2216782"/>
              <a:ext cx="3801476" cy="3801476"/>
            </a:xfrm>
            <a:custGeom>
              <a:avLst/>
              <a:gdLst>
                <a:gd name="connsiteX0" fmla="*/ 627244 w 3801476"/>
                <a:gd name="connsiteY0" fmla="*/ 310063 h 3801476"/>
                <a:gd name="connsiteX1" fmla="*/ 310063 w 3801476"/>
                <a:gd name="connsiteY1" fmla="*/ 627244 h 3801476"/>
                <a:gd name="connsiteX2" fmla="*/ 310063 w 3801476"/>
                <a:gd name="connsiteY2" fmla="*/ 3174232 h 3801476"/>
                <a:gd name="connsiteX3" fmla="*/ 627244 w 3801476"/>
                <a:gd name="connsiteY3" fmla="*/ 3491413 h 3801476"/>
                <a:gd name="connsiteX4" fmla="*/ 3174232 w 3801476"/>
                <a:gd name="connsiteY4" fmla="*/ 3491413 h 3801476"/>
                <a:gd name="connsiteX5" fmla="*/ 3491413 w 3801476"/>
                <a:gd name="connsiteY5" fmla="*/ 3174232 h 3801476"/>
                <a:gd name="connsiteX6" fmla="*/ 3491413 w 3801476"/>
                <a:gd name="connsiteY6" fmla="*/ 627244 h 3801476"/>
                <a:gd name="connsiteX7" fmla="*/ 3174232 w 3801476"/>
                <a:gd name="connsiteY7" fmla="*/ 310063 h 3801476"/>
                <a:gd name="connsiteX8" fmla="*/ 379007 w 3801476"/>
                <a:gd name="connsiteY8" fmla="*/ 0 h 3801476"/>
                <a:gd name="connsiteX9" fmla="*/ 3422469 w 3801476"/>
                <a:gd name="connsiteY9" fmla="*/ 0 h 3801476"/>
                <a:gd name="connsiteX10" fmla="*/ 3801476 w 3801476"/>
                <a:gd name="connsiteY10" fmla="*/ 379007 h 3801476"/>
                <a:gd name="connsiteX11" fmla="*/ 3801476 w 3801476"/>
                <a:gd name="connsiteY11" fmla="*/ 3422469 h 3801476"/>
                <a:gd name="connsiteX12" fmla="*/ 3422469 w 3801476"/>
                <a:gd name="connsiteY12" fmla="*/ 3801476 h 3801476"/>
                <a:gd name="connsiteX13" fmla="*/ 379007 w 3801476"/>
                <a:gd name="connsiteY13" fmla="*/ 3801476 h 3801476"/>
                <a:gd name="connsiteX14" fmla="*/ 0 w 3801476"/>
                <a:gd name="connsiteY14" fmla="*/ 3422469 h 3801476"/>
                <a:gd name="connsiteX15" fmla="*/ 0 w 3801476"/>
                <a:gd name="connsiteY15" fmla="*/ 379007 h 3801476"/>
                <a:gd name="connsiteX16" fmla="*/ 379007 w 3801476"/>
                <a:gd name="connsiteY16" fmla="*/ 0 h 38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1476" h="3801476">
                  <a:moveTo>
                    <a:pt x="627244" y="310063"/>
                  </a:moveTo>
                  <a:cubicBezTo>
                    <a:pt x="452070" y="310063"/>
                    <a:pt x="310063" y="452070"/>
                    <a:pt x="310063" y="627244"/>
                  </a:cubicBezTo>
                  <a:lnTo>
                    <a:pt x="310063" y="3174232"/>
                  </a:lnTo>
                  <a:cubicBezTo>
                    <a:pt x="310063" y="3349406"/>
                    <a:pt x="452070" y="3491413"/>
                    <a:pt x="627244" y="3491413"/>
                  </a:cubicBezTo>
                  <a:lnTo>
                    <a:pt x="3174232" y="3491413"/>
                  </a:lnTo>
                  <a:cubicBezTo>
                    <a:pt x="3349406" y="3491413"/>
                    <a:pt x="3491413" y="3349406"/>
                    <a:pt x="3491413" y="3174232"/>
                  </a:cubicBezTo>
                  <a:lnTo>
                    <a:pt x="3491413" y="627244"/>
                  </a:lnTo>
                  <a:cubicBezTo>
                    <a:pt x="3491413" y="452070"/>
                    <a:pt x="3349406" y="310063"/>
                    <a:pt x="3174232" y="310063"/>
                  </a:cubicBezTo>
                  <a:close/>
                  <a:moveTo>
                    <a:pt x="379007" y="0"/>
                  </a:moveTo>
                  <a:lnTo>
                    <a:pt x="3422469" y="0"/>
                  </a:lnTo>
                  <a:cubicBezTo>
                    <a:pt x="3631789" y="0"/>
                    <a:pt x="3801476" y="169687"/>
                    <a:pt x="3801476" y="379007"/>
                  </a:cubicBezTo>
                  <a:lnTo>
                    <a:pt x="3801476" y="3422469"/>
                  </a:lnTo>
                  <a:cubicBezTo>
                    <a:pt x="3801476" y="3631789"/>
                    <a:pt x="3631789" y="3801476"/>
                    <a:pt x="3422469" y="3801476"/>
                  </a:cubicBezTo>
                  <a:lnTo>
                    <a:pt x="379007" y="3801476"/>
                  </a:lnTo>
                  <a:cubicBezTo>
                    <a:pt x="169687" y="3801476"/>
                    <a:pt x="0" y="3631789"/>
                    <a:pt x="0" y="3422469"/>
                  </a:cubicBezTo>
                  <a:lnTo>
                    <a:pt x="0" y="379007"/>
                  </a:lnTo>
                  <a:cubicBezTo>
                    <a:pt x="0" y="169687"/>
                    <a:pt x="169687" y="0"/>
                    <a:pt x="379007" y="0"/>
                  </a:cubicBez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圆角矩形 9"/>
            <p:cNvSpPr/>
            <p:nvPr/>
          </p:nvSpPr>
          <p:spPr>
            <a:xfrm>
              <a:off x="5052512" y="2526843"/>
              <a:ext cx="3181349" cy="3181350"/>
            </a:xfrm>
            <a:prstGeom prst="roundRect">
              <a:avLst>
                <a:gd name="adj" fmla="val 9970"/>
              </a:avLst>
            </a:prstGeom>
            <a:noFill/>
            <a:ln w="76200">
              <a:gradFill flip="none" rotWithShape="1">
                <a:gsLst>
                  <a:gs pos="100000">
                    <a:schemeClr val="bg1">
                      <a:lumMod val="96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" name="圆角矩形 10"/>
            <p:cNvSpPr/>
            <p:nvPr/>
          </p:nvSpPr>
          <p:spPr>
            <a:xfrm>
              <a:off x="4742449" y="2216778"/>
              <a:ext cx="3801476" cy="3801476"/>
            </a:xfrm>
            <a:prstGeom prst="roundRect">
              <a:avLst>
                <a:gd name="adj" fmla="val 9970"/>
              </a:avLst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13201" y="4788431"/>
            <a:ext cx="2541414" cy="7870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曲库管理系统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</a:t>
            </a:r>
            <a:r>
              <a:rPr lang="en-US" altLang="zh-CN" sz="1600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Vue.js</a:t>
            </a:r>
            <a:r>
              <a:rPr lang="zh-CN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框架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编写</a:t>
            </a:r>
          </a:p>
        </p:txBody>
      </p:sp>
      <p:sp>
        <p:nvSpPr>
          <p:cNvPr id="24" name="矩形: 圆角 23"/>
          <p:cNvSpPr/>
          <p:nvPr/>
        </p:nvSpPr>
        <p:spPr>
          <a:xfrm>
            <a:off x="944102" y="4062877"/>
            <a:ext cx="1995641" cy="443513"/>
          </a:xfrm>
          <a:prstGeom prst="roundRect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prstClr val="white"/>
                </a:solidFill>
                <a:cs typeface="+mn-ea"/>
                <a:sym typeface="+mn-lt"/>
              </a:rPr>
              <a:t>Vue.js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5055914" y="1707498"/>
            <a:ext cx="1995639" cy="1994920"/>
            <a:chOff x="4742449" y="2216778"/>
            <a:chExt cx="3801476" cy="3801480"/>
          </a:xfrm>
          <a:effectLst/>
        </p:grpSpPr>
        <p:sp>
          <p:nvSpPr>
            <p:cNvPr id="32" name="任意多边形 8"/>
            <p:cNvSpPr/>
            <p:nvPr/>
          </p:nvSpPr>
          <p:spPr>
            <a:xfrm>
              <a:off x="4742449" y="2216782"/>
              <a:ext cx="3801476" cy="3801476"/>
            </a:xfrm>
            <a:custGeom>
              <a:avLst/>
              <a:gdLst>
                <a:gd name="connsiteX0" fmla="*/ 627244 w 3801476"/>
                <a:gd name="connsiteY0" fmla="*/ 310063 h 3801476"/>
                <a:gd name="connsiteX1" fmla="*/ 310063 w 3801476"/>
                <a:gd name="connsiteY1" fmla="*/ 627244 h 3801476"/>
                <a:gd name="connsiteX2" fmla="*/ 310063 w 3801476"/>
                <a:gd name="connsiteY2" fmla="*/ 3174232 h 3801476"/>
                <a:gd name="connsiteX3" fmla="*/ 627244 w 3801476"/>
                <a:gd name="connsiteY3" fmla="*/ 3491413 h 3801476"/>
                <a:gd name="connsiteX4" fmla="*/ 3174232 w 3801476"/>
                <a:gd name="connsiteY4" fmla="*/ 3491413 h 3801476"/>
                <a:gd name="connsiteX5" fmla="*/ 3491413 w 3801476"/>
                <a:gd name="connsiteY5" fmla="*/ 3174232 h 3801476"/>
                <a:gd name="connsiteX6" fmla="*/ 3491413 w 3801476"/>
                <a:gd name="connsiteY6" fmla="*/ 627244 h 3801476"/>
                <a:gd name="connsiteX7" fmla="*/ 3174232 w 3801476"/>
                <a:gd name="connsiteY7" fmla="*/ 310063 h 3801476"/>
                <a:gd name="connsiteX8" fmla="*/ 379007 w 3801476"/>
                <a:gd name="connsiteY8" fmla="*/ 0 h 3801476"/>
                <a:gd name="connsiteX9" fmla="*/ 3422469 w 3801476"/>
                <a:gd name="connsiteY9" fmla="*/ 0 h 3801476"/>
                <a:gd name="connsiteX10" fmla="*/ 3801476 w 3801476"/>
                <a:gd name="connsiteY10" fmla="*/ 379007 h 3801476"/>
                <a:gd name="connsiteX11" fmla="*/ 3801476 w 3801476"/>
                <a:gd name="connsiteY11" fmla="*/ 3422469 h 3801476"/>
                <a:gd name="connsiteX12" fmla="*/ 3422469 w 3801476"/>
                <a:gd name="connsiteY12" fmla="*/ 3801476 h 3801476"/>
                <a:gd name="connsiteX13" fmla="*/ 379007 w 3801476"/>
                <a:gd name="connsiteY13" fmla="*/ 3801476 h 3801476"/>
                <a:gd name="connsiteX14" fmla="*/ 0 w 3801476"/>
                <a:gd name="connsiteY14" fmla="*/ 3422469 h 3801476"/>
                <a:gd name="connsiteX15" fmla="*/ 0 w 3801476"/>
                <a:gd name="connsiteY15" fmla="*/ 379007 h 3801476"/>
                <a:gd name="connsiteX16" fmla="*/ 379007 w 3801476"/>
                <a:gd name="connsiteY16" fmla="*/ 0 h 38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1476" h="3801476">
                  <a:moveTo>
                    <a:pt x="627244" y="310063"/>
                  </a:moveTo>
                  <a:cubicBezTo>
                    <a:pt x="452070" y="310063"/>
                    <a:pt x="310063" y="452070"/>
                    <a:pt x="310063" y="627244"/>
                  </a:cubicBezTo>
                  <a:lnTo>
                    <a:pt x="310063" y="3174232"/>
                  </a:lnTo>
                  <a:cubicBezTo>
                    <a:pt x="310063" y="3349406"/>
                    <a:pt x="452070" y="3491413"/>
                    <a:pt x="627244" y="3491413"/>
                  </a:cubicBezTo>
                  <a:lnTo>
                    <a:pt x="3174232" y="3491413"/>
                  </a:lnTo>
                  <a:cubicBezTo>
                    <a:pt x="3349406" y="3491413"/>
                    <a:pt x="3491413" y="3349406"/>
                    <a:pt x="3491413" y="3174232"/>
                  </a:cubicBezTo>
                  <a:lnTo>
                    <a:pt x="3491413" y="627244"/>
                  </a:lnTo>
                  <a:cubicBezTo>
                    <a:pt x="3491413" y="452070"/>
                    <a:pt x="3349406" y="310063"/>
                    <a:pt x="3174232" y="310063"/>
                  </a:cubicBezTo>
                  <a:close/>
                  <a:moveTo>
                    <a:pt x="379007" y="0"/>
                  </a:moveTo>
                  <a:lnTo>
                    <a:pt x="3422469" y="0"/>
                  </a:lnTo>
                  <a:cubicBezTo>
                    <a:pt x="3631789" y="0"/>
                    <a:pt x="3801476" y="169687"/>
                    <a:pt x="3801476" y="379007"/>
                  </a:cubicBezTo>
                  <a:lnTo>
                    <a:pt x="3801476" y="3422469"/>
                  </a:lnTo>
                  <a:cubicBezTo>
                    <a:pt x="3801476" y="3631789"/>
                    <a:pt x="3631789" y="3801476"/>
                    <a:pt x="3422469" y="3801476"/>
                  </a:cubicBezTo>
                  <a:lnTo>
                    <a:pt x="379007" y="3801476"/>
                  </a:lnTo>
                  <a:cubicBezTo>
                    <a:pt x="169687" y="3801476"/>
                    <a:pt x="0" y="3631789"/>
                    <a:pt x="0" y="3422469"/>
                  </a:cubicBezTo>
                  <a:lnTo>
                    <a:pt x="0" y="379007"/>
                  </a:lnTo>
                  <a:cubicBezTo>
                    <a:pt x="0" y="169687"/>
                    <a:pt x="169687" y="0"/>
                    <a:pt x="379007" y="0"/>
                  </a:cubicBez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3" name="圆角矩形 9"/>
            <p:cNvSpPr/>
            <p:nvPr/>
          </p:nvSpPr>
          <p:spPr>
            <a:xfrm>
              <a:off x="5052512" y="2526843"/>
              <a:ext cx="3181349" cy="3181350"/>
            </a:xfrm>
            <a:prstGeom prst="roundRect">
              <a:avLst>
                <a:gd name="adj" fmla="val 9970"/>
              </a:avLst>
            </a:prstGeom>
            <a:noFill/>
            <a:ln w="76200">
              <a:gradFill flip="none" rotWithShape="1">
                <a:gsLst>
                  <a:gs pos="100000">
                    <a:schemeClr val="bg1">
                      <a:lumMod val="96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4" name="圆角矩形 10"/>
            <p:cNvSpPr/>
            <p:nvPr/>
          </p:nvSpPr>
          <p:spPr>
            <a:xfrm>
              <a:off x="4742449" y="2216778"/>
              <a:ext cx="3801476" cy="3801476"/>
            </a:xfrm>
            <a:prstGeom prst="roundRect">
              <a:avLst>
                <a:gd name="adj" fmla="val 9970"/>
              </a:avLst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矩形: 圆角 42"/>
          <p:cNvSpPr/>
          <p:nvPr/>
        </p:nvSpPr>
        <p:spPr>
          <a:xfrm>
            <a:off x="5098179" y="4062877"/>
            <a:ext cx="1995641" cy="443513"/>
          </a:xfrm>
          <a:prstGeom prst="roundRect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prstClr val="white"/>
                </a:solidFill>
                <a:cs typeface="+mn-ea"/>
                <a:sym typeface="+mn-lt"/>
              </a:rPr>
              <a:t>Flask</a:t>
            </a:r>
          </a:p>
        </p:txBody>
      </p:sp>
      <p:sp>
        <p:nvSpPr>
          <p:cNvPr id="7" name="箭头: 左右 6"/>
          <p:cNvSpPr/>
          <p:nvPr/>
        </p:nvSpPr>
        <p:spPr>
          <a:xfrm>
            <a:off x="3453085" y="3151862"/>
            <a:ext cx="1133218" cy="439340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effectLst>
            <a:outerShdw blurRad="50800" dist="50800" dir="5400000" sx="116000" sy="116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696204" y="4826413"/>
            <a:ext cx="2799932" cy="7870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项目的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服务器端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采用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</a:t>
            </a:r>
            <a:r>
              <a:rPr lang="en-US" altLang="zh-CN" sz="1600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Flask</a:t>
            </a:r>
            <a:r>
              <a:rPr lang="zh-CN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框架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编写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9073940" y="1707498"/>
            <a:ext cx="1995639" cy="1994920"/>
            <a:chOff x="4742449" y="2216778"/>
            <a:chExt cx="3801476" cy="3801480"/>
          </a:xfrm>
          <a:effectLst/>
        </p:grpSpPr>
        <p:sp>
          <p:nvSpPr>
            <p:cNvPr id="20" name="任意多边形 8"/>
            <p:cNvSpPr/>
            <p:nvPr/>
          </p:nvSpPr>
          <p:spPr>
            <a:xfrm>
              <a:off x="4742449" y="2216782"/>
              <a:ext cx="3801476" cy="3801476"/>
            </a:xfrm>
            <a:custGeom>
              <a:avLst/>
              <a:gdLst>
                <a:gd name="connsiteX0" fmla="*/ 627244 w 3801476"/>
                <a:gd name="connsiteY0" fmla="*/ 310063 h 3801476"/>
                <a:gd name="connsiteX1" fmla="*/ 310063 w 3801476"/>
                <a:gd name="connsiteY1" fmla="*/ 627244 h 3801476"/>
                <a:gd name="connsiteX2" fmla="*/ 310063 w 3801476"/>
                <a:gd name="connsiteY2" fmla="*/ 3174232 h 3801476"/>
                <a:gd name="connsiteX3" fmla="*/ 627244 w 3801476"/>
                <a:gd name="connsiteY3" fmla="*/ 3491413 h 3801476"/>
                <a:gd name="connsiteX4" fmla="*/ 3174232 w 3801476"/>
                <a:gd name="connsiteY4" fmla="*/ 3491413 h 3801476"/>
                <a:gd name="connsiteX5" fmla="*/ 3491413 w 3801476"/>
                <a:gd name="connsiteY5" fmla="*/ 3174232 h 3801476"/>
                <a:gd name="connsiteX6" fmla="*/ 3491413 w 3801476"/>
                <a:gd name="connsiteY6" fmla="*/ 627244 h 3801476"/>
                <a:gd name="connsiteX7" fmla="*/ 3174232 w 3801476"/>
                <a:gd name="connsiteY7" fmla="*/ 310063 h 3801476"/>
                <a:gd name="connsiteX8" fmla="*/ 379007 w 3801476"/>
                <a:gd name="connsiteY8" fmla="*/ 0 h 3801476"/>
                <a:gd name="connsiteX9" fmla="*/ 3422469 w 3801476"/>
                <a:gd name="connsiteY9" fmla="*/ 0 h 3801476"/>
                <a:gd name="connsiteX10" fmla="*/ 3801476 w 3801476"/>
                <a:gd name="connsiteY10" fmla="*/ 379007 h 3801476"/>
                <a:gd name="connsiteX11" fmla="*/ 3801476 w 3801476"/>
                <a:gd name="connsiteY11" fmla="*/ 3422469 h 3801476"/>
                <a:gd name="connsiteX12" fmla="*/ 3422469 w 3801476"/>
                <a:gd name="connsiteY12" fmla="*/ 3801476 h 3801476"/>
                <a:gd name="connsiteX13" fmla="*/ 379007 w 3801476"/>
                <a:gd name="connsiteY13" fmla="*/ 3801476 h 3801476"/>
                <a:gd name="connsiteX14" fmla="*/ 0 w 3801476"/>
                <a:gd name="connsiteY14" fmla="*/ 3422469 h 3801476"/>
                <a:gd name="connsiteX15" fmla="*/ 0 w 3801476"/>
                <a:gd name="connsiteY15" fmla="*/ 379007 h 3801476"/>
                <a:gd name="connsiteX16" fmla="*/ 379007 w 3801476"/>
                <a:gd name="connsiteY16" fmla="*/ 0 h 380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1476" h="3801476">
                  <a:moveTo>
                    <a:pt x="627244" y="310063"/>
                  </a:moveTo>
                  <a:cubicBezTo>
                    <a:pt x="452070" y="310063"/>
                    <a:pt x="310063" y="452070"/>
                    <a:pt x="310063" y="627244"/>
                  </a:cubicBezTo>
                  <a:lnTo>
                    <a:pt x="310063" y="3174232"/>
                  </a:lnTo>
                  <a:cubicBezTo>
                    <a:pt x="310063" y="3349406"/>
                    <a:pt x="452070" y="3491413"/>
                    <a:pt x="627244" y="3491413"/>
                  </a:cubicBezTo>
                  <a:lnTo>
                    <a:pt x="3174232" y="3491413"/>
                  </a:lnTo>
                  <a:cubicBezTo>
                    <a:pt x="3349406" y="3491413"/>
                    <a:pt x="3491413" y="3349406"/>
                    <a:pt x="3491413" y="3174232"/>
                  </a:cubicBezTo>
                  <a:lnTo>
                    <a:pt x="3491413" y="627244"/>
                  </a:lnTo>
                  <a:cubicBezTo>
                    <a:pt x="3491413" y="452070"/>
                    <a:pt x="3349406" y="310063"/>
                    <a:pt x="3174232" y="310063"/>
                  </a:cubicBezTo>
                  <a:close/>
                  <a:moveTo>
                    <a:pt x="379007" y="0"/>
                  </a:moveTo>
                  <a:lnTo>
                    <a:pt x="3422469" y="0"/>
                  </a:lnTo>
                  <a:cubicBezTo>
                    <a:pt x="3631789" y="0"/>
                    <a:pt x="3801476" y="169687"/>
                    <a:pt x="3801476" y="379007"/>
                  </a:cubicBezTo>
                  <a:lnTo>
                    <a:pt x="3801476" y="3422469"/>
                  </a:lnTo>
                  <a:cubicBezTo>
                    <a:pt x="3801476" y="3631789"/>
                    <a:pt x="3631789" y="3801476"/>
                    <a:pt x="3422469" y="3801476"/>
                  </a:cubicBezTo>
                  <a:lnTo>
                    <a:pt x="379007" y="3801476"/>
                  </a:lnTo>
                  <a:cubicBezTo>
                    <a:pt x="169687" y="3801476"/>
                    <a:pt x="0" y="3631789"/>
                    <a:pt x="0" y="3422469"/>
                  </a:cubicBezTo>
                  <a:lnTo>
                    <a:pt x="0" y="379007"/>
                  </a:lnTo>
                  <a:cubicBezTo>
                    <a:pt x="0" y="169687"/>
                    <a:pt x="169687" y="0"/>
                    <a:pt x="379007" y="0"/>
                  </a:cubicBez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1" name="圆角矩形 9"/>
            <p:cNvSpPr/>
            <p:nvPr/>
          </p:nvSpPr>
          <p:spPr>
            <a:xfrm>
              <a:off x="5052512" y="2526843"/>
              <a:ext cx="3181349" cy="3181350"/>
            </a:xfrm>
            <a:prstGeom prst="roundRect">
              <a:avLst>
                <a:gd name="adj" fmla="val 9970"/>
              </a:avLst>
            </a:prstGeom>
            <a:noFill/>
            <a:ln w="76200">
              <a:gradFill flip="none" rotWithShape="1">
                <a:gsLst>
                  <a:gs pos="100000">
                    <a:schemeClr val="bg1">
                      <a:lumMod val="96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2" name="圆角矩形 10"/>
            <p:cNvSpPr/>
            <p:nvPr/>
          </p:nvSpPr>
          <p:spPr>
            <a:xfrm>
              <a:off x="4742449" y="2216778"/>
              <a:ext cx="3801476" cy="3801476"/>
            </a:xfrm>
            <a:prstGeom prst="roundRect">
              <a:avLst>
                <a:gd name="adj" fmla="val 9970"/>
              </a:avLst>
            </a:prstGeom>
            <a:noFill/>
            <a:ln w="222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矩形: 圆角 24"/>
          <p:cNvSpPr/>
          <p:nvPr/>
        </p:nvSpPr>
        <p:spPr>
          <a:xfrm>
            <a:off x="9073938" y="4062877"/>
            <a:ext cx="1995641" cy="443513"/>
          </a:xfrm>
          <a:prstGeom prst="roundRect">
            <a:avLst/>
          </a:prstGeom>
          <a:solidFill>
            <a:srgbClr val="0070C0"/>
          </a:solidFill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prstClr val="white"/>
                </a:solidFill>
                <a:cs typeface="+mn-ea"/>
                <a:sym typeface="+mn-lt"/>
              </a:rPr>
              <a:t>MySQL</a:t>
            </a:r>
          </a:p>
        </p:txBody>
      </p:sp>
      <p:sp>
        <p:nvSpPr>
          <p:cNvPr id="26" name="箭头: 左右 25"/>
          <p:cNvSpPr/>
          <p:nvPr/>
        </p:nvSpPr>
        <p:spPr>
          <a:xfrm>
            <a:off x="7496136" y="3125692"/>
            <a:ext cx="1133218" cy="439340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effectLst>
            <a:outerShdw blurRad="50800" dist="50800" dir="5400000" sx="116000" sy="116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714230" y="4826413"/>
            <a:ext cx="2799932" cy="7870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项目的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数据库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</a:t>
            </a:r>
            <a:r>
              <a:rPr lang="en-US" altLang="zh-CN" sz="1600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MySQL</a:t>
            </a:r>
            <a:r>
              <a:rPr lang="zh-CN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关系型数据库</a:t>
            </a:r>
          </a:p>
        </p:txBody>
      </p:sp>
      <p:pic>
        <p:nvPicPr>
          <p:cNvPr id="8" name="Picture 2" descr="Win Over Financial Services Prospects with MySQL Enterprise Edition |  Oracle PartnerNetwork Blo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6" t="13742" r="15418" b="43976"/>
          <a:stretch>
            <a:fillRect/>
          </a:stretch>
        </p:blipFill>
        <p:spPr bwMode="auto">
          <a:xfrm>
            <a:off x="9198115" y="1870209"/>
            <a:ext cx="1747284" cy="159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0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43" grpId="0" animBg="1"/>
      <p:bldP spid="45" grpId="0"/>
      <p:bldP spid="25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系统实现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1015365"/>
            <a:ext cx="10400030" cy="56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4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ABCB2-23FF-4036-BE3C-3FFB7D15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HTTP+Socket</a:t>
            </a:r>
            <a:r>
              <a:rPr lang="zh-CN" altLang="en-US" dirty="0"/>
              <a:t>协议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799F76-73E1-438D-85CC-1C6C567A9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1331004"/>
            <a:ext cx="9664700" cy="52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4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C9E1F-70E9-49CB-9425-B071D5F0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500" b="1" dirty="0">
                <a:latin typeface="+mn-lt"/>
                <a:ea typeface="+mn-ea"/>
                <a:cs typeface="+mn-ea"/>
              </a:rPr>
              <a:t>AI</a:t>
            </a:r>
            <a:r>
              <a:rPr lang="zh-CN" altLang="en-US" sz="2500" b="1" dirty="0">
                <a:latin typeface="+mn-lt"/>
                <a:ea typeface="+mn-ea"/>
                <a:cs typeface="+mn-ea"/>
              </a:rPr>
              <a:t>音乐分轨算法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BF68A1-26D1-4AA8-A602-5CC2C9D03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45" y="1726024"/>
            <a:ext cx="6991709" cy="3975304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C95CB43-26B9-4890-82A4-AA32B878A2EF}"/>
              </a:ext>
            </a:extLst>
          </p:cNvPr>
          <p:cNvCxnSpPr/>
          <p:nvPr/>
        </p:nvCxnSpPr>
        <p:spPr>
          <a:xfrm>
            <a:off x="4178245" y="1282159"/>
            <a:ext cx="0" cy="476885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11BF50F9-5CD5-406B-831A-D2511F4F586D}"/>
              </a:ext>
            </a:extLst>
          </p:cNvPr>
          <p:cNvSpPr/>
          <p:nvPr/>
        </p:nvSpPr>
        <p:spPr>
          <a:xfrm>
            <a:off x="3975680" y="2255413"/>
            <a:ext cx="405130" cy="40513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5AED171-C987-41F7-99D5-904934A4D402}"/>
              </a:ext>
            </a:extLst>
          </p:cNvPr>
          <p:cNvSpPr/>
          <p:nvPr/>
        </p:nvSpPr>
        <p:spPr>
          <a:xfrm>
            <a:off x="3975680" y="3414923"/>
            <a:ext cx="405130" cy="40513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DEB9293-1005-410F-9A9F-1C4004F0B6C6}"/>
              </a:ext>
            </a:extLst>
          </p:cNvPr>
          <p:cNvSpPr/>
          <p:nvPr/>
        </p:nvSpPr>
        <p:spPr>
          <a:xfrm>
            <a:off x="3975680" y="4575068"/>
            <a:ext cx="405130" cy="40513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44E06-2E90-4885-9E8A-C540CE289147}"/>
              </a:ext>
            </a:extLst>
          </p:cNvPr>
          <p:cNvSpPr txBox="1"/>
          <p:nvPr/>
        </p:nvSpPr>
        <p:spPr>
          <a:xfrm>
            <a:off x="1703159" y="2196902"/>
            <a:ext cx="2069957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人声伴奏分离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115FF-04DC-4C2F-8762-F088561BC01F}"/>
              </a:ext>
            </a:extLst>
          </p:cNvPr>
          <p:cNvSpPr txBox="1"/>
          <p:nvPr/>
        </p:nvSpPr>
        <p:spPr>
          <a:xfrm>
            <a:off x="1674800" y="3353224"/>
            <a:ext cx="206995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钢琴声音移除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629C13-E7EA-44AF-925B-CF4C6EABFB51}"/>
              </a:ext>
            </a:extLst>
          </p:cNvPr>
          <p:cNvSpPr txBox="1"/>
          <p:nvPr/>
        </p:nvSpPr>
        <p:spPr>
          <a:xfrm>
            <a:off x="405946" y="4507622"/>
            <a:ext cx="3316486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鼓点、管弦乐和贝斯分轨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552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05072" y="4098922"/>
            <a:ext cx="1885415" cy="188541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PART FIVE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86681" y="4579964"/>
            <a:ext cx="6478068" cy="923330"/>
          </a:xfrm>
          <a:prstGeom prst="rect">
            <a:avLst/>
          </a:prstGeom>
          <a:noFill/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70C0"/>
                </a:solidFill>
                <a:cs typeface="+mn-ea"/>
                <a:sym typeface="+mn-lt"/>
              </a:rPr>
              <a:t>细节质量</a:t>
            </a:r>
          </a:p>
        </p:txBody>
      </p:sp>
    </p:spTree>
    <p:extLst>
      <p:ext uri="{BB962C8B-B14F-4D97-AF65-F5344CB8AC3E}">
        <p14:creationId xmlns:p14="http://schemas.microsoft.com/office/powerpoint/2010/main" val="390012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多线程保障性能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4BAB16-1776-4C54-99CE-2EBAED97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9" y="1194937"/>
            <a:ext cx="9038122" cy="51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3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8AA9A-94B6-4C55-89CE-733BAD7C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500" b="1" dirty="0">
                <a:latin typeface="+mn-lt"/>
                <a:ea typeface="+mn-ea"/>
                <a:cs typeface="+mn-ea"/>
                <a:sym typeface="+mn-lt"/>
              </a:rPr>
              <a:t>可拓展性</a:t>
            </a:r>
            <a:r>
              <a:rPr lang="en-US" altLang="zh-CN" sz="2500" b="1" dirty="0">
                <a:latin typeface="+mn-lt"/>
                <a:ea typeface="+mn-ea"/>
                <a:cs typeface="+mn-ea"/>
                <a:sym typeface="+mn-lt"/>
              </a:rPr>
              <a:t>——15</a:t>
            </a:r>
            <a:r>
              <a:rPr lang="zh-CN" altLang="en-US" sz="2500" b="1" dirty="0">
                <a:latin typeface="+mn-lt"/>
                <a:ea typeface="+mn-ea"/>
                <a:cs typeface="+mn-ea"/>
                <a:sym typeface="+mn-lt"/>
              </a:rPr>
              <a:t>个设计模式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F5A26DE-9453-4364-898C-CE0DBD23DE6F}"/>
              </a:ext>
            </a:extLst>
          </p:cNvPr>
          <p:cNvSpPr/>
          <p:nvPr/>
        </p:nvSpPr>
        <p:spPr>
          <a:xfrm>
            <a:off x="4913858" y="1438666"/>
            <a:ext cx="511471" cy="51147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C84001CD-8BE1-4E52-8FCB-E7E4AB059538}"/>
              </a:ext>
            </a:extLst>
          </p:cNvPr>
          <p:cNvSpPr/>
          <p:nvPr/>
        </p:nvSpPr>
        <p:spPr>
          <a:xfrm>
            <a:off x="4913856" y="2167757"/>
            <a:ext cx="511471" cy="51147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763E02F7-36AF-4DD5-A577-9237492E3318}"/>
              </a:ext>
            </a:extLst>
          </p:cNvPr>
          <p:cNvSpPr/>
          <p:nvPr/>
        </p:nvSpPr>
        <p:spPr>
          <a:xfrm>
            <a:off x="4913857" y="2896850"/>
            <a:ext cx="511471" cy="51147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9071020-A976-4C0F-B6A2-A4D27B3E8A0E}"/>
              </a:ext>
            </a:extLst>
          </p:cNvPr>
          <p:cNvSpPr txBox="1"/>
          <p:nvPr/>
        </p:nvSpPr>
        <p:spPr>
          <a:xfrm>
            <a:off x="5681077" y="1386624"/>
            <a:ext cx="58881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粒子特效系统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抽象工厂，装饰器模式，享元模式，状态模式，单例模式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A3FE32B-5801-4FCE-9BE3-FCFA5694F4AE}"/>
              </a:ext>
            </a:extLst>
          </p:cNvPr>
          <p:cNvSpPr txBox="1"/>
          <p:nvPr/>
        </p:nvSpPr>
        <p:spPr>
          <a:xfrm>
            <a:off x="5681073" y="2167757"/>
            <a:ext cx="58881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和弦解释器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解释器模式，命令模式，门面模式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0317972-643C-4CF1-9B94-3846FCB92A39}"/>
              </a:ext>
            </a:extLst>
          </p:cNvPr>
          <p:cNvSpPr txBox="1"/>
          <p:nvPr/>
        </p:nvSpPr>
        <p:spPr>
          <a:xfrm>
            <a:off x="5681073" y="2896850"/>
            <a:ext cx="58881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歌唱评价系统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策略模式，门面模式，适配器模式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F9E33F2-17CE-4959-8720-DED052F69F31}"/>
              </a:ext>
            </a:extLst>
          </p:cNvPr>
          <p:cNvSpPr/>
          <p:nvPr/>
        </p:nvSpPr>
        <p:spPr>
          <a:xfrm>
            <a:off x="983000" y="3923038"/>
            <a:ext cx="511471" cy="51147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29D680C2-4D52-4E83-89DA-E40C0C1E3BB2}"/>
              </a:ext>
            </a:extLst>
          </p:cNvPr>
          <p:cNvSpPr/>
          <p:nvPr/>
        </p:nvSpPr>
        <p:spPr>
          <a:xfrm>
            <a:off x="982998" y="4652129"/>
            <a:ext cx="511471" cy="51147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FFA17B70-8FFD-4593-AF1E-7DC0DC8D6D40}"/>
              </a:ext>
            </a:extLst>
          </p:cNvPr>
          <p:cNvSpPr/>
          <p:nvPr/>
        </p:nvSpPr>
        <p:spPr>
          <a:xfrm>
            <a:off x="982999" y="5381222"/>
            <a:ext cx="511471" cy="51147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5DF1061-8C83-47BC-913F-DAC4E17EDF39}"/>
              </a:ext>
            </a:extLst>
          </p:cNvPr>
          <p:cNvSpPr txBox="1"/>
          <p:nvPr/>
        </p:nvSpPr>
        <p:spPr>
          <a:xfrm>
            <a:off x="1750219" y="3870996"/>
            <a:ext cx="58881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组件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建造者模式、装饰器模式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7297E2E-CC3E-4587-B7AA-43A5D7BC4366}"/>
              </a:ext>
            </a:extLst>
          </p:cNvPr>
          <p:cNvSpPr txBox="1"/>
          <p:nvPr/>
        </p:nvSpPr>
        <p:spPr>
          <a:xfrm>
            <a:off x="1750215" y="4652129"/>
            <a:ext cx="58881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控制逻辑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状态模式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7B83B5E-FF65-4317-8A38-BAB12AF4D420}"/>
              </a:ext>
            </a:extLst>
          </p:cNvPr>
          <p:cNvSpPr txBox="1"/>
          <p:nvPr/>
        </p:nvSpPr>
        <p:spPr>
          <a:xfrm>
            <a:off x="1750215" y="5381222"/>
            <a:ext cx="58881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录音组件、音频编辑系统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单例模式</a:t>
            </a: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B5A85D9A-055B-49BD-854A-E2006FA58D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931" y="1437571"/>
            <a:ext cx="3786051" cy="195851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EF7DCBE6-1E39-4B62-89D2-F8872A742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3204" y="4178772"/>
            <a:ext cx="3786051" cy="19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/>
      <p:bldP spid="52" grpId="0"/>
      <p:bldP spid="54" grpId="0" animBg="1"/>
      <p:bldP spid="55" grpId="0" animBg="1"/>
      <p:bldP spid="56" grpId="0" animBg="1"/>
      <p:bldP spid="57" grpId="0"/>
      <p:bldP spid="58" grpId="0"/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自适应屏幕尺寸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分辨率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7275" y="1181715"/>
            <a:ext cx="3430695" cy="538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手机机型：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Vivo x27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，华为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Nova4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7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Honer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magic 2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Redmi Note 5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，华为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FLA-AL20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、小米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8SE</a:t>
            </a:r>
          </a:p>
          <a:p>
            <a:pPr>
              <a:lnSpc>
                <a:spcPts val="3800"/>
              </a:lnSpc>
            </a:pPr>
            <a:endParaRPr lang="en-US" altLang="zh-CN" sz="17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38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后端：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Windows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macOS </a:t>
            </a:r>
            <a:r>
              <a:rPr lang="en-US" altLang="zh-CN" sz="17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BigSur</a:t>
            </a:r>
            <a:endParaRPr lang="en-US" altLang="zh-CN" sz="17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3800"/>
              </a:lnSpc>
            </a:pPr>
            <a:endParaRPr lang="en-US" altLang="zh-CN" sz="17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3800"/>
              </a:lnSpc>
            </a:pP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浏览器：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Chrome Version 91.0.4472.106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Chrome Version 91.0.4472.114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Microsoft Edge Version 91.0.864.54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Safari Version 14.1</a:t>
            </a:r>
            <a:r>
              <a:rPr lang="zh-CN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7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F6D91F-EAF1-4F4D-B26C-0799C3DAD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99" y="1047578"/>
            <a:ext cx="5740825" cy="26496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FF8257-89E2-41B8-BAEF-EECAC7BF5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99" y="3910877"/>
            <a:ext cx="4905829" cy="2653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系统测试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CC82F-203F-4E9E-9C46-0CBC77672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95" y="2190416"/>
            <a:ext cx="10795386" cy="24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3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DFCC2-6605-406E-BB05-103A1431F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500" b="1" dirty="0">
                <a:latin typeface="+mn-lt"/>
                <a:ea typeface="+mn-ea"/>
                <a:cs typeface="+mn-ea"/>
              </a:rPr>
              <a:t>单元测试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78F03B-039C-4AC9-8A02-4F4F3BCA4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1" y="1244618"/>
            <a:ext cx="9554678" cy="12988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CC803B-17BC-48B9-AC77-4979E6EAB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1" y="3089566"/>
            <a:ext cx="9554678" cy="12988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A63C4F-0084-4395-B7C0-11830E1FC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1" y="4934513"/>
            <a:ext cx="9554678" cy="13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89898" y="4098923"/>
            <a:ext cx="1885415" cy="188541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cs typeface="+mn-ea"/>
                <a:sym typeface="+mn-lt"/>
              </a:rPr>
              <a:t>PART ONE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82358" y="4579965"/>
            <a:ext cx="5223861" cy="923330"/>
          </a:xfrm>
          <a:prstGeom prst="rect">
            <a:avLst/>
          </a:prstGeom>
          <a:noFill/>
          <a:effectLst>
            <a:outerShdw blurRad="1778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70C0"/>
                </a:solidFill>
                <a:cs typeface="+mn-ea"/>
                <a:sym typeface="+mn-lt"/>
              </a:rPr>
              <a:t>项目架构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DFCC2-6605-406E-BB05-103A1431F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500" b="1" dirty="0">
                <a:latin typeface="+mn-lt"/>
                <a:ea typeface="+mn-ea"/>
                <a:cs typeface="+mn-ea"/>
              </a:rPr>
              <a:t>单元测试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A9D3CD-53E2-4CF1-BCC0-48E7373A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1" y="1213285"/>
            <a:ext cx="9554678" cy="12988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9650CB-46DC-45B2-BAD2-6AFE8C021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1" y="3046940"/>
            <a:ext cx="9554678" cy="12988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77385C-26D6-4D18-8D88-6EE87FB45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61" y="4954885"/>
            <a:ext cx="9554678" cy="129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项目完成情况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502CDE-9BC9-49B1-B5A7-C08225A8BA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211348"/>
            <a:ext cx="5260710" cy="525683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920D93A-9128-47A6-BE5F-00D4C8ACA279}"/>
              </a:ext>
            </a:extLst>
          </p:cNvPr>
          <p:cNvCxnSpPr/>
          <p:nvPr/>
        </p:nvCxnSpPr>
        <p:spPr>
          <a:xfrm>
            <a:off x="5227400" y="1282159"/>
            <a:ext cx="0" cy="476885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4E751FCA-7D43-4018-869E-B0A3D433FDA5}"/>
              </a:ext>
            </a:extLst>
          </p:cNvPr>
          <p:cNvSpPr/>
          <p:nvPr/>
        </p:nvSpPr>
        <p:spPr>
          <a:xfrm>
            <a:off x="5024835" y="2390171"/>
            <a:ext cx="405130" cy="40513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2D53A71-3776-4F14-A4B5-DC974BB62214}"/>
              </a:ext>
            </a:extLst>
          </p:cNvPr>
          <p:cNvSpPr/>
          <p:nvPr/>
        </p:nvSpPr>
        <p:spPr>
          <a:xfrm>
            <a:off x="5024835" y="4410346"/>
            <a:ext cx="405130" cy="40513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B58291-45B0-46C8-B674-0364F576601D}"/>
              </a:ext>
            </a:extLst>
          </p:cNvPr>
          <p:cNvSpPr txBox="1"/>
          <p:nvPr/>
        </p:nvSpPr>
        <p:spPr>
          <a:xfrm>
            <a:off x="405946" y="2331660"/>
            <a:ext cx="4416325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完成了立项时的全部需求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C6F452-F258-49D2-8301-097D6E14244A}"/>
              </a:ext>
            </a:extLst>
          </p:cNvPr>
          <p:cNvSpPr txBox="1"/>
          <p:nvPr/>
        </p:nvSpPr>
        <p:spPr>
          <a:xfrm>
            <a:off x="405946" y="3761396"/>
            <a:ext cx="4416325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三个额外功能：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cs typeface="+mn-ea"/>
                <a:sym typeface="+mn-lt"/>
              </a:rPr>
              <a:t>DIY</a:t>
            </a: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伴奏功能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界面特效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  <a:cs typeface="+mn-ea"/>
                <a:sym typeface="+mn-lt"/>
              </a:rPr>
              <a:t>全面的歌唱打分指标</a:t>
            </a:r>
            <a:endParaRPr lang="en-US" altLang="zh-CN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4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637360" y="2828835"/>
            <a:ext cx="6917279" cy="1200329"/>
          </a:xfrm>
          <a:prstGeom prst="rect">
            <a:avLst/>
          </a:prstGeom>
          <a:noFill/>
          <a:effectLst>
            <a:outerShdw blurRad="63500" dist="254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3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感谢您的倾听！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544749" y="1272120"/>
            <a:ext cx="8754160" cy="5291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项目架构视图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项目架构视图</a:t>
            </a:r>
          </a:p>
        </p:txBody>
      </p:sp>
      <p:pic>
        <p:nvPicPr>
          <p:cNvPr id="20" name="图片 19" descr="LogicView"/>
          <p:cNvPicPr/>
          <p:nvPr/>
        </p:nvPicPr>
        <p:blipFill>
          <a:blip r:embed="rId2"/>
          <a:stretch>
            <a:fillRect/>
          </a:stretch>
        </p:blipFill>
        <p:spPr>
          <a:xfrm>
            <a:off x="548801" y="1188864"/>
            <a:ext cx="11238968" cy="449952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004724" y="6020441"/>
            <a:ext cx="348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项目整体采用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 Tiers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架构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70652" y="6020441"/>
            <a:ext cx="30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应用层内部采用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分层架构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项目进程视图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4BAB16-1776-4C54-99CE-2EBAED97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9" y="1194937"/>
            <a:ext cx="9038122" cy="5113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CB51F44-A755-42AC-B92B-6FC554FC427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9AB731-9BC6-46A8-A555-04CBD97264EF}"/>
              </a:ext>
            </a:extLst>
          </p:cNvPr>
          <p:cNvSpPr/>
          <p:nvPr/>
        </p:nvSpPr>
        <p:spPr>
          <a:xfrm>
            <a:off x="1989898" y="4098923"/>
            <a:ext cx="1885415" cy="188541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PART TWO</a:t>
            </a:r>
            <a:endParaRPr lang="zh-CN" altLang="en-US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9E4EBC-B8EB-4FCE-814E-C0F14FFEF929}"/>
              </a:ext>
            </a:extLst>
          </p:cNvPr>
          <p:cNvSpPr txBox="1"/>
          <p:nvPr/>
        </p:nvSpPr>
        <p:spPr>
          <a:xfrm>
            <a:off x="4309905" y="4579965"/>
            <a:ext cx="7411039" cy="923330"/>
          </a:xfrm>
          <a:prstGeom prst="rect">
            <a:avLst/>
          </a:prstGeom>
          <a:noFill/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070C0"/>
                </a:solidFill>
                <a:cs typeface="+mn-ea"/>
                <a:sym typeface="+mn-lt"/>
              </a:rPr>
              <a:t>歌曲演唱评价系统</a:t>
            </a:r>
          </a:p>
        </p:txBody>
      </p:sp>
    </p:spTree>
    <p:extLst>
      <p:ext uri="{BB962C8B-B14F-4D97-AF65-F5344CB8AC3E}">
        <p14:creationId xmlns:p14="http://schemas.microsoft.com/office/powerpoint/2010/main" val="34285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56D5C-73D4-4B27-9B4E-8A5D4430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系统架构</a:t>
            </a:r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87B66C14-7E92-4DBC-8E75-3F9AE3340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498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2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56D5C-73D4-4B27-9B4E-8A5D4430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系统工作流程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D0C44F9E-10E2-456A-A45F-212B050D9D96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8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hnfxco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618</Words>
  <Application>Microsoft Office PowerPoint</Application>
  <PresentationFormat>宽屏</PresentationFormat>
  <Paragraphs>152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方正正黑简体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项目架构视图</vt:lpstr>
      <vt:lpstr>项目架构视图</vt:lpstr>
      <vt:lpstr>项目进程视图</vt:lpstr>
      <vt:lpstr>PowerPoint 演示文稿</vt:lpstr>
      <vt:lpstr>系统架构</vt:lpstr>
      <vt:lpstr>系统工作流程</vt:lpstr>
      <vt:lpstr>系统工作流程</vt:lpstr>
      <vt:lpstr>系统功能亮点</vt:lpstr>
      <vt:lpstr>系统技术亮点</vt:lpstr>
      <vt:lpstr>音准评价算法</vt:lpstr>
      <vt:lpstr>PowerPoint 演示文稿</vt:lpstr>
      <vt:lpstr>歌词同步高亮</vt:lpstr>
      <vt:lpstr>音频切分和转码</vt:lpstr>
      <vt:lpstr>音频切分和转码</vt:lpstr>
      <vt:lpstr>粒子特效渲染</vt:lpstr>
      <vt:lpstr>PowerPoint 演示文稿</vt:lpstr>
      <vt:lpstr>系统架构</vt:lpstr>
      <vt:lpstr>系统实现</vt:lpstr>
      <vt:lpstr>HTTP+Socket协议</vt:lpstr>
      <vt:lpstr>AI音乐分轨算法</vt:lpstr>
      <vt:lpstr>PowerPoint 演示文稿</vt:lpstr>
      <vt:lpstr>多线程保障性能</vt:lpstr>
      <vt:lpstr>可拓展性——15个设计模式</vt:lpstr>
      <vt:lpstr>App自适应屏幕尺寸/分辨率</vt:lpstr>
      <vt:lpstr>系统测试</vt:lpstr>
      <vt:lpstr>单元测试</vt:lpstr>
      <vt:lpstr>单元测试</vt:lpstr>
      <vt:lpstr>项目完成情况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蓝色简洁</dc:title>
  <dc:creator>第一PPT</dc:creator>
  <cp:keywords>www.1ppt.com</cp:keywords>
  <dc:description>www.1ppt.com</dc:description>
  <cp:lastModifiedBy>江 雨泽</cp:lastModifiedBy>
  <cp:revision>196</cp:revision>
  <dcterms:created xsi:type="dcterms:W3CDTF">2021-05-08T06:50:38Z</dcterms:created>
  <dcterms:modified xsi:type="dcterms:W3CDTF">2021-06-25T07:54:57Z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